
<file path=[Content_Types].xml><?xml version="1.0" encoding="utf-8"?>
<Types xmlns="http://schemas.openxmlformats.org/package/2006/content-types">
  <Default Extension="png" ContentType="image/png"/>
  <Default Extension="w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ru-RU" sz="14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ru-RU" sz="14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ru-RU" sz="14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7BF5FEF9-2E93-4F0E-ABD4-616A06064173}" type="slidenum">
              <a:t>‹#›</a:t>
            </a:fld>
            <a:endParaRPr lang="ru-RU" sz="14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39534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4800"/>
            <a:ext cx="360" cy="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2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1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ru-RU" sz="1200" b="0" i="0" u="none" strike="noStrike" baseline="0">
        <a:ln>
          <a:noFill/>
        </a:ln>
        <a:solidFill>
          <a:srgbClr val="000000"/>
        </a:solidFill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E0C311-DA9C-45BB-B550-90D8A9098FF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65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E74E3B-F5B7-4A94-93D5-61EC38742E1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84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7400" cy="5999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9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6282CE-7D77-4230-A08E-F31D46E28CF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622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852010-6F30-498C-9A67-8212D68C2B2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005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14457D-9818-4784-99FE-77070EF2F72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35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C15525-72F6-4BFC-886E-A97222A35A3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015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B2613A-7029-4491-99B3-E5B7C469C58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046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C38D80-1DA7-4BA4-B153-1FFE7C98C36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7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9E0A34-4428-4B7B-A069-1E227887DB3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133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24D367-505C-4C37-B0F1-DDF93262B6B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68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8F04C9-F3E6-4BB4-944D-46D87367D23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57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F2DA26-C816-4E0A-9B92-9AE257C588E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519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2D27FC-BD3D-48A2-BD19-DFF17E6F554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751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7CBC02-038F-4C06-B393-F74640B422F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01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CB4A23-6388-4376-BCCE-388445C3093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02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9A769C-3905-47DD-A2A0-591B8B504F0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32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B68230-DCED-4E07-B1FB-8AAE4253BB6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606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35BE56-DF6F-4D4D-B683-509FA069539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142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1AA9EE-8F10-4623-9C39-6F607B50B1A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10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F65CBA-5A9C-4954-A620-C6A66248241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82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D12B53-A72C-4183-BA17-7C213AFFE22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544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19AF52-CB54-493C-BD36-405DA3498AC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49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57"/>
            </a:gs>
            <a:gs pos="100000">
              <a:srgbClr val="000099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6560"/>
            <a:chOff x="0" y="0"/>
            <a:chExt cx="9144000" cy="6856560"/>
          </a:xfrm>
        </p:grpSpPr>
        <p:sp>
          <p:nvSpPr>
            <p:cNvPr id="3" name="Полилиния 2"/>
            <p:cNvSpPr/>
            <p:nvPr/>
          </p:nvSpPr>
          <p:spPr>
            <a:xfrm>
              <a:off x="0" y="19080"/>
              <a:ext cx="9140760" cy="5195880"/>
            </a:xfrm>
            <a:custGeom>
              <a:avLst/>
              <a:gdLst>
                <a:gd name="f0" fmla="val 0"/>
                <a:gd name="f1" fmla="val 5740"/>
                <a:gd name="f2" fmla="val 3273"/>
                <a:gd name="f3" fmla="val 3193"/>
                <a:gd name="f4" fmla="val 1816"/>
                <a:gd name="f5" fmla="val 522"/>
                <a:gd name="f6" fmla="val 3037"/>
                <a:gd name="f7" fmla="val 1978"/>
                <a:gd name="f8" fmla="val 326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40" h="3273">
                  <a:moveTo>
                    <a:pt x="f3" y="f4"/>
                  </a:moveTo>
                  <a:lnTo>
                    <a:pt x="f0" y="f0"/>
                  </a:lnTo>
                  <a:lnTo>
                    <a:pt x="f0" y="f5"/>
                  </a:lnTo>
                  <a:lnTo>
                    <a:pt x="f6" y="f7"/>
                  </a:lnTo>
                  <a:lnTo>
                    <a:pt x="f1" y="f2"/>
                  </a:lnTo>
                  <a:lnTo>
                    <a:pt x="f1" y="f8"/>
                  </a:lnTo>
                  <a:lnTo>
                    <a:pt x="f3" y="f4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000051"/>
                </a:gs>
                <a:gs pos="100000">
                  <a:srgbClr val="00008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236520" y="0"/>
              <a:ext cx="8904240" cy="5148360"/>
            </a:xfrm>
            <a:custGeom>
              <a:avLst/>
              <a:gdLst>
                <a:gd name="f0" fmla="val 0"/>
                <a:gd name="f1" fmla="val 5591"/>
                <a:gd name="f2" fmla="val 3243"/>
                <a:gd name="f3" fmla="val 3163"/>
                <a:gd name="f4" fmla="val 1714"/>
                <a:gd name="f5" fmla="val 431"/>
                <a:gd name="f6" fmla="val 3086"/>
                <a:gd name="f7" fmla="val 1786"/>
                <a:gd name="f8" fmla="val 323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591" h="3243">
                  <a:moveTo>
                    <a:pt x="f3" y="f4"/>
                  </a:moveTo>
                  <a:lnTo>
                    <a:pt x="f5" y="f0"/>
                  </a:lnTo>
                  <a:lnTo>
                    <a:pt x="f0" y="f0"/>
                  </a:lnTo>
                  <a:lnTo>
                    <a:pt x="f6" y="f7"/>
                  </a:lnTo>
                  <a:lnTo>
                    <a:pt x="f1" y="f2"/>
                  </a:lnTo>
                  <a:lnTo>
                    <a:pt x="f1" y="f8"/>
                  </a:lnTo>
                  <a:lnTo>
                    <a:pt x="f3" y="f4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00005C"/>
                </a:gs>
                <a:gs pos="100000">
                  <a:srgbClr val="0000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0" y="5450040"/>
              <a:ext cx="6410160" cy="303120"/>
            </a:xfrm>
            <a:custGeom>
              <a:avLst/>
              <a:gdLst>
                <a:gd name="f0" fmla="val 0"/>
                <a:gd name="f1" fmla="val 4042"/>
                <a:gd name="f2" fmla="val 192"/>
                <a:gd name="f3" fmla="val 156"/>
                <a:gd name="f4" fmla="val 14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4042" h="192">
                  <a:moveTo>
                    <a:pt x="f0" y="f3"/>
                  </a:moveTo>
                  <a:lnTo>
                    <a:pt x="f1" y="f2"/>
                  </a:lnTo>
                  <a:lnTo>
                    <a:pt x="f1" y="f4"/>
                  </a:lnTo>
                  <a:lnTo>
                    <a:pt x="f0" y="f0"/>
                  </a:lnTo>
                  <a:lnTo>
                    <a:pt x="f0" y="f3"/>
                  </a:lnTo>
                  <a:lnTo>
                    <a:pt x="f0" y="f3"/>
                  </a:lnTo>
                  <a:close/>
                </a:path>
              </a:pathLst>
            </a:custGeom>
            <a:gradFill>
              <a:gsLst>
                <a:gs pos="0">
                  <a:srgbClr val="000060"/>
                </a:gs>
                <a:gs pos="100000">
                  <a:srgbClr val="00008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6410160" y="5678640"/>
              <a:ext cx="2730600" cy="102960"/>
            </a:xfrm>
            <a:custGeom>
              <a:avLst/>
              <a:gdLst>
                <a:gd name="f0" fmla="val 0"/>
                <a:gd name="f1" fmla="val 1722"/>
                <a:gd name="f2" fmla="val 66"/>
                <a:gd name="f3" fmla="val 60"/>
                <a:gd name="f4" fmla="val 4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722" h="66">
                  <a:moveTo>
                    <a:pt x="f1" y="f2"/>
                  </a:moveTo>
                  <a:lnTo>
                    <a:pt x="f1" y="f3"/>
                  </a:lnTo>
                  <a:lnTo>
                    <a:pt x="f0" y="f0"/>
                  </a:lnTo>
                  <a:lnTo>
                    <a:pt x="f0" y="f4"/>
                  </a:lnTo>
                  <a:lnTo>
                    <a:pt x="f1" y="f2"/>
                  </a:lnTo>
                  <a:lnTo>
                    <a:pt x="f1" y="f2"/>
                  </a:lnTo>
                  <a:close/>
                </a:path>
              </a:pathLst>
            </a:custGeom>
            <a:gradFill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0" y="5915160"/>
              <a:ext cx="7594560" cy="522000"/>
            </a:xfrm>
            <a:custGeom>
              <a:avLst/>
              <a:gdLst>
                <a:gd name="f0" fmla="val 0"/>
                <a:gd name="f1" fmla="val 4789"/>
                <a:gd name="f2" fmla="val 329"/>
                <a:gd name="f3" fmla="val 77"/>
                <a:gd name="f4" fmla="val 10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4789" h="329">
                  <a:moveTo>
                    <a:pt x="f0" y="f2"/>
                  </a:moveTo>
                  <a:lnTo>
                    <a:pt x="f1" y="f3"/>
                  </a:lnTo>
                  <a:lnTo>
                    <a:pt x="f1" y="f0"/>
                  </a:lnTo>
                  <a:lnTo>
                    <a:pt x="f0" y="f4"/>
                  </a:lnTo>
                  <a:lnTo>
                    <a:pt x="f0" y="f2"/>
                  </a:lnTo>
                  <a:lnTo>
                    <a:pt x="f0" y="f2"/>
                  </a:lnTo>
                  <a:close/>
                </a:path>
              </a:pathLst>
            </a:custGeom>
            <a:gradFill>
              <a:gsLst>
                <a:gs pos="0">
                  <a:srgbClr val="00007C"/>
                </a:gs>
                <a:gs pos="100000">
                  <a:srgbClr val="000099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7594560" y="5877000"/>
              <a:ext cx="1546200" cy="160200"/>
            </a:xfrm>
            <a:custGeom>
              <a:avLst/>
              <a:gdLst>
                <a:gd name="f0" fmla="val 0"/>
                <a:gd name="f1" fmla="val 975"/>
                <a:gd name="f2" fmla="val 101"/>
                <a:gd name="f3" fmla="val 48"/>
                <a:gd name="f4" fmla="val 2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975" h="101">
                  <a:moveTo>
                    <a:pt x="f1" y="f3"/>
                  </a:moveTo>
                  <a:lnTo>
                    <a:pt x="f1" y="f0"/>
                  </a:lnTo>
                  <a:lnTo>
                    <a:pt x="f0" y="f4"/>
                  </a:lnTo>
                  <a:lnTo>
                    <a:pt x="f0" y="f2"/>
                  </a:lnTo>
                  <a:lnTo>
                    <a:pt x="f1" y="f3"/>
                  </a:lnTo>
                  <a:lnTo>
                    <a:pt x="f1" y="f3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745240" y="6056280"/>
              <a:ext cx="3395520" cy="314280"/>
            </a:xfrm>
            <a:custGeom>
              <a:avLst/>
              <a:gdLst>
                <a:gd name="f0" fmla="val 0"/>
                <a:gd name="f1" fmla="val 2141"/>
                <a:gd name="f2" fmla="val 198"/>
                <a:gd name="f3" fmla="val 15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41" h="198">
                  <a:moveTo>
                    <a:pt x="f1" y="f0"/>
                  </a:moveTo>
                  <a:lnTo>
                    <a:pt x="f0" y="f3"/>
                  </a:lnTo>
                  <a:lnTo>
                    <a:pt x="f0" y="f2"/>
                  </a:lnTo>
                  <a:lnTo>
                    <a:pt x="f1" y="f0"/>
                  </a:lnTo>
                  <a:lnTo>
                    <a:pt x="f1" y="f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0" y="6303960"/>
              <a:ext cx="5745240" cy="552600"/>
            </a:xfrm>
            <a:custGeom>
              <a:avLst/>
              <a:gdLst>
                <a:gd name="f0" fmla="val 0"/>
                <a:gd name="f1" fmla="val 3623"/>
                <a:gd name="f2" fmla="val 348"/>
                <a:gd name="f3" fmla="val 311"/>
                <a:gd name="f4" fmla="val 42"/>
                <a:gd name="f5" fmla="val 26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623" h="348">
                  <a:moveTo>
                    <a:pt x="f0" y="f2"/>
                  </a:moveTo>
                  <a:lnTo>
                    <a:pt x="f3" y="f2"/>
                  </a:lnTo>
                  <a:lnTo>
                    <a:pt x="f1" y="f4"/>
                  </a:lnTo>
                  <a:lnTo>
                    <a:pt x="f1" y="f0"/>
                  </a:lnTo>
                  <a:lnTo>
                    <a:pt x="f0" y="f5"/>
                  </a:lnTo>
                  <a:lnTo>
                    <a:pt x="f0" y="f2"/>
                  </a:lnTo>
                  <a:lnTo>
                    <a:pt x="f0" y="f2"/>
                  </a:lnTo>
                  <a:close/>
                </a:path>
              </a:pathLst>
            </a:custGeom>
            <a:gradFill>
              <a:gsLst>
                <a:gs pos="0">
                  <a:srgbClr val="00006E"/>
                </a:gs>
                <a:gs pos="100000">
                  <a:srgbClr val="000099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328919" y="6418440"/>
              <a:ext cx="3990960" cy="438119"/>
            </a:xfrm>
            <a:custGeom>
              <a:avLst/>
              <a:gdLst>
                <a:gd name="f0" fmla="val 0"/>
                <a:gd name="f1" fmla="val 2517"/>
                <a:gd name="f2" fmla="val 276"/>
                <a:gd name="f3" fmla="val 2182"/>
                <a:gd name="f4" fmla="val 204"/>
                <a:gd name="f5" fmla="val 226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17" h="276">
                  <a:moveTo>
                    <a:pt x="f3" y="f2"/>
                  </a:moveTo>
                  <a:lnTo>
                    <a:pt x="f1" y="f4"/>
                  </a:lnTo>
                  <a:lnTo>
                    <a:pt x="f5" y="f0"/>
                  </a:lnTo>
                  <a:lnTo>
                    <a:pt x="f0" y="f2"/>
                  </a:lnTo>
                  <a:lnTo>
                    <a:pt x="f3" y="f2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6912000" y="6141960"/>
              <a:ext cx="2228760" cy="600120"/>
            </a:xfrm>
            <a:custGeom>
              <a:avLst/>
              <a:gdLst>
                <a:gd name="f0" fmla="val 0"/>
                <a:gd name="f1" fmla="val 1405"/>
                <a:gd name="f2" fmla="val 378"/>
                <a:gd name="f3" fmla="val 126"/>
                <a:gd name="f4" fmla="val 174"/>
                <a:gd name="f5" fmla="val 25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405" h="378">
                  <a:moveTo>
                    <a:pt x="f1" y="f3"/>
                  </a:moveTo>
                  <a:lnTo>
                    <a:pt x="f1" y="f0"/>
                  </a:lnTo>
                  <a:lnTo>
                    <a:pt x="f0" y="f4"/>
                  </a:lnTo>
                  <a:lnTo>
                    <a:pt x="f5" y="f2"/>
                  </a:lnTo>
                  <a:lnTo>
                    <a:pt x="f1" y="f3"/>
                  </a:lnTo>
                  <a:lnTo>
                    <a:pt x="f1" y="f3"/>
                  </a:lnTo>
                  <a:close/>
                </a:path>
              </a:pathLst>
            </a:custGeom>
            <a:gradFill>
              <a:gsLst>
                <a:gs pos="0">
                  <a:srgbClr val="07079B"/>
                </a:gs>
                <a:gs pos="100000">
                  <a:srgbClr val="000099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7985160" y="5002200"/>
              <a:ext cx="1155600" cy="380880"/>
            </a:xfrm>
            <a:custGeom>
              <a:avLst/>
              <a:gdLst>
                <a:gd name="f0" fmla="val 0"/>
                <a:gd name="f1" fmla="val 729"/>
                <a:gd name="f2" fmla="val 240"/>
                <a:gd name="f3" fmla="val 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29" h="240">
                  <a:moveTo>
                    <a:pt x="f1" y="f2"/>
                  </a:moveTo>
                  <a:lnTo>
                    <a:pt x="f0" y="f0"/>
                  </a:lnTo>
                  <a:lnTo>
                    <a:pt x="f0" y="f3"/>
                  </a:lnTo>
                  <a:lnTo>
                    <a:pt x="f1" y="f2"/>
                  </a:lnTo>
                  <a:lnTo>
                    <a:pt x="f1" y="f2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0" y="2359080"/>
              <a:ext cx="7985160" cy="2652480"/>
            </a:xfrm>
            <a:custGeom>
              <a:avLst/>
              <a:gdLst>
                <a:gd name="f0" fmla="val 0"/>
                <a:gd name="f1" fmla="val 5035"/>
                <a:gd name="f2" fmla="val 1672"/>
                <a:gd name="f3" fmla="val 72"/>
                <a:gd name="f4" fmla="val 166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035" h="1672">
                  <a:moveTo>
                    <a:pt x="f0" y="f3"/>
                  </a:moveTo>
                  <a:lnTo>
                    <a:pt x="f1" y="f2"/>
                  </a:lnTo>
                  <a:lnTo>
                    <a:pt x="f1" y="f4"/>
                  </a:lnTo>
                  <a:lnTo>
                    <a:pt x="f0" y="f0"/>
                  </a:lnTo>
                  <a:lnTo>
                    <a:pt x="f0" y="f3"/>
                  </a:lnTo>
                  <a:lnTo>
                    <a:pt x="f0" y="f3"/>
                  </a:lnTo>
                  <a:close/>
                </a:path>
              </a:pathLst>
            </a:custGeom>
            <a:gradFill>
              <a:gsLst>
                <a:gs pos="0">
                  <a:srgbClr val="000053"/>
                </a:gs>
                <a:gs pos="100000">
                  <a:srgbClr val="0000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985160" y="4840200"/>
              <a:ext cx="1155600" cy="505079"/>
            </a:xfrm>
            <a:custGeom>
              <a:avLst/>
              <a:gdLst>
                <a:gd name="f0" fmla="val 0"/>
                <a:gd name="f1" fmla="val 729"/>
                <a:gd name="f2" fmla="val 318"/>
                <a:gd name="f3" fmla="val 312"/>
                <a:gd name="f4" fmla="val 5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29" h="318">
                  <a:moveTo>
                    <a:pt x="f1" y="f2"/>
                  </a:moveTo>
                  <a:lnTo>
                    <a:pt x="f1" y="f3"/>
                  </a:lnTo>
                  <a:lnTo>
                    <a:pt x="f0" y="f0"/>
                  </a:lnTo>
                  <a:lnTo>
                    <a:pt x="f0" y="f4"/>
                  </a:lnTo>
                  <a:lnTo>
                    <a:pt x="f1" y="f2"/>
                  </a:lnTo>
                  <a:lnTo>
                    <a:pt x="f1" y="f2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0" y="1454040"/>
              <a:ext cx="7985160" cy="3471839"/>
            </a:xfrm>
            <a:custGeom>
              <a:avLst/>
              <a:gdLst>
                <a:gd name="f0" fmla="val 0"/>
                <a:gd name="f1" fmla="val 5035"/>
                <a:gd name="f2" fmla="val 2188"/>
                <a:gd name="f3" fmla="val 396"/>
                <a:gd name="f4" fmla="val 213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035" h="2188">
                  <a:moveTo>
                    <a:pt x="f0" y="f3"/>
                  </a:moveTo>
                  <a:lnTo>
                    <a:pt x="f1" y="f2"/>
                  </a:lnTo>
                  <a:lnTo>
                    <a:pt x="f1" y="f4"/>
                  </a:lnTo>
                  <a:lnTo>
                    <a:pt x="f0" y="f0"/>
                  </a:lnTo>
                  <a:lnTo>
                    <a:pt x="f0" y="f3"/>
                  </a:lnTo>
                  <a:lnTo>
                    <a:pt x="f0" y="f3"/>
                  </a:lnTo>
                  <a:close/>
                </a:path>
              </a:pathLst>
            </a:custGeom>
            <a:gradFill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3641760" y="0"/>
              <a:ext cx="5014800" cy="4325760"/>
            </a:xfrm>
            <a:custGeom>
              <a:avLst/>
              <a:gdLst>
                <a:gd name="f0" fmla="val 0"/>
                <a:gd name="f1" fmla="val 3163"/>
                <a:gd name="f2" fmla="val 2727"/>
                <a:gd name="f3" fmla="val 3145"/>
                <a:gd name="f4" fmla="val 2704"/>
                <a:gd name="f5" fmla="val 10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63" h="2727">
                  <a:moveTo>
                    <a:pt x="f0" y="f0"/>
                  </a:moveTo>
                  <a:lnTo>
                    <a:pt x="f3" y="f2"/>
                  </a:lnTo>
                  <a:lnTo>
                    <a:pt x="f1" y="f4"/>
                  </a:lnTo>
                  <a:lnTo>
                    <a:pt x="f5" y="f0"/>
                  </a:lnTo>
                  <a:lnTo>
                    <a:pt x="f0" y="f0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00006A"/>
                </a:gs>
                <a:gs pos="100000">
                  <a:srgbClr val="0000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8628120" y="4289400"/>
              <a:ext cx="512640" cy="474840"/>
            </a:xfrm>
            <a:custGeom>
              <a:avLst/>
              <a:gdLst>
                <a:gd name="f0" fmla="val 0"/>
                <a:gd name="f1" fmla="val 323"/>
                <a:gd name="f2" fmla="val 299"/>
                <a:gd name="f3" fmla="val 263"/>
                <a:gd name="f4" fmla="val 18"/>
                <a:gd name="f5" fmla="val 23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23" h="299">
                  <a:moveTo>
                    <a:pt x="f1" y="f2"/>
                  </a:moveTo>
                  <a:lnTo>
                    <a:pt x="f1" y="f3"/>
                  </a:lnTo>
                  <a:lnTo>
                    <a:pt x="f4" y="f0"/>
                  </a:lnTo>
                  <a:lnTo>
                    <a:pt x="f0" y="f5"/>
                  </a:lnTo>
                  <a:lnTo>
                    <a:pt x="f1" y="f2"/>
                  </a:lnTo>
                  <a:lnTo>
                    <a:pt x="f1" y="f2"/>
                  </a:lnTo>
                  <a:close/>
                </a:path>
              </a:pathLst>
            </a:custGeom>
            <a:gradFill>
              <a:gsLst>
                <a:gs pos="0">
                  <a:srgbClr val="0E0E9E"/>
                </a:gs>
                <a:gs pos="100000">
                  <a:srgbClr val="0000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8694720" y="4108320"/>
              <a:ext cx="446039" cy="532080"/>
            </a:xfrm>
            <a:custGeom>
              <a:avLst/>
              <a:gdLst>
                <a:gd name="f0" fmla="val 0"/>
                <a:gd name="f1" fmla="val 281"/>
                <a:gd name="f2" fmla="val 335"/>
                <a:gd name="f3" fmla="val 173"/>
                <a:gd name="f4" fmla="val 96"/>
                <a:gd name="f5" fmla="val 9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1" h="335">
                  <a:moveTo>
                    <a:pt x="f1" y="f2"/>
                  </a:moveTo>
                  <a:lnTo>
                    <a:pt x="f1" y="f3"/>
                  </a:lnTo>
                  <a:lnTo>
                    <a:pt x="f4" y="f0"/>
                  </a:lnTo>
                  <a:lnTo>
                    <a:pt x="f0" y="f5"/>
                  </a:lnTo>
                  <a:lnTo>
                    <a:pt x="f1" y="f2"/>
                  </a:lnTo>
                  <a:lnTo>
                    <a:pt x="f1" y="f2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3895560" y="0"/>
              <a:ext cx="4951440" cy="4251240"/>
            </a:xfrm>
            <a:custGeom>
              <a:avLst/>
              <a:gdLst>
                <a:gd name="f0" fmla="val 0"/>
                <a:gd name="f1" fmla="val 3122"/>
                <a:gd name="f2" fmla="val 2680"/>
                <a:gd name="f3" fmla="val 3026"/>
                <a:gd name="f4" fmla="val 2590"/>
                <a:gd name="f5" fmla="val 383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22" h="2680">
                  <a:moveTo>
                    <a:pt x="f0" y="f0"/>
                  </a:moveTo>
                  <a:lnTo>
                    <a:pt x="f3" y="f2"/>
                  </a:lnTo>
                  <a:lnTo>
                    <a:pt x="f1" y="f4"/>
                  </a:lnTo>
                  <a:lnTo>
                    <a:pt x="f5" y="f0"/>
                  </a:lnTo>
                  <a:lnTo>
                    <a:pt x="f0" y="f0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000046"/>
                </a:gs>
                <a:gs pos="100000">
                  <a:srgbClr val="0000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8931240" y="4022640"/>
              <a:ext cx="209520" cy="209520"/>
            </a:xfrm>
            <a:custGeom>
              <a:avLst/>
              <a:gdLst>
                <a:gd name="f0" fmla="val 0"/>
                <a:gd name="f1" fmla="val 1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32" h="132">
                  <a:moveTo>
                    <a:pt x="f1" y="f1"/>
                  </a:moveTo>
                  <a:lnTo>
                    <a:pt x="f0" y="f0"/>
                  </a:lnTo>
                  <a:lnTo>
                    <a:pt x="f0" y="f0"/>
                  </a:lnTo>
                  <a:lnTo>
                    <a:pt x="f1" y="f1"/>
                  </a:lnTo>
                  <a:lnTo>
                    <a:pt x="f1" y="f1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4940280" y="0"/>
              <a:ext cx="3990960" cy="4022640"/>
            </a:xfrm>
            <a:custGeom>
              <a:avLst/>
              <a:gdLst>
                <a:gd name="f0" fmla="val 0"/>
                <a:gd name="f1" fmla="val 2517"/>
                <a:gd name="f2" fmla="val 2536"/>
                <a:gd name="f3" fmla="val 6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17" h="2536">
                  <a:moveTo>
                    <a:pt x="f0" y="f0"/>
                  </a:moveTo>
                  <a:lnTo>
                    <a:pt x="f1" y="f2"/>
                  </a:lnTo>
                  <a:lnTo>
                    <a:pt x="f1" y="f2"/>
                  </a:lnTo>
                  <a:lnTo>
                    <a:pt x="f3" y="f0"/>
                  </a:lnTo>
                  <a:lnTo>
                    <a:pt x="f0" y="f0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00004E"/>
                </a:gs>
                <a:gs pos="100000">
                  <a:srgbClr val="0000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5537160" y="0"/>
              <a:ext cx="3489480" cy="3936960"/>
            </a:xfrm>
            <a:custGeom>
              <a:avLst/>
              <a:gdLst>
                <a:gd name="f0" fmla="val 0"/>
                <a:gd name="f1" fmla="val 2200"/>
                <a:gd name="f2" fmla="val 2482"/>
                <a:gd name="f3" fmla="val 2188"/>
                <a:gd name="f4" fmla="val 2476"/>
                <a:gd name="f5" fmla="val 31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200" h="2482">
                  <a:moveTo>
                    <a:pt x="f0" y="f0"/>
                  </a:moveTo>
                  <a:lnTo>
                    <a:pt x="f3" y="f2"/>
                  </a:lnTo>
                  <a:lnTo>
                    <a:pt x="f1" y="f4"/>
                  </a:lnTo>
                  <a:lnTo>
                    <a:pt x="f5" y="f0"/>
                  </a:lnTo>
                  <a:lnTo>
                    <a:pt x="f0" y="f0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000064"/>
                </a:gs>
                <a:gs pos="100000">
                  <a:srgbClr val="000080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9007560" y="3927600"/>
              <a:ext cx="133200" cy="152280"/>
            </a:xfrm>
            <a:custGeom>
              <a:avLst/>
              <a:gdLst>
                <a:gd name="f0" fmla="val 0"/>
                <a:gd name="f1" fmla="val 84"/>
                <a:gd name="f2" fmla="val 96"/>
                <a:gd name="f3" fmla="val 90"/>
                <a:gd name="f4" fmla="val 12"/>
                <a:gd name="f5" fmla="val 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84" h="96">
                  <a:moveTo>
                    <a:pt x="f1" y="f2"/>
                  </a:moveTo>
                  <a:lnTo>
                    <a:pt x="f1" y="f3"/>
                  </a:lnTo>
                  <a:lnTo>
                    <a:pt x="f4" y="f0"/>
                  </a:lnTo>
                  <a:lnTo>
                    <a:pt x="f0" y="f5"/>
                  </a:lnTo>
                  <a:lnTo>
                    <a:pt x="f1" y="f2"/>
                  </a:lnTo>
                  <a:lnTo>
                    <a:pt x="f1" y="f2"/>
                  </a:lnTo>
                  <a:close/>
                </a:path>
              </a:pathLst>
            </a:custGeom>
            <a:gradFill>
              <a:gsLst>
                <a:gs pos="0">
                  <a:srgbClr val="1616A1"/>
                </a:gs>
                <a:gs pos="100000">
                  <a:srgbClr val="0000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8894880" y="1349280"/>
              <a:ext cx="245880" cy="819359"/>
            </a:xfrm>
            <a:custGeom>
              <a:avLst/>
              <a:gdLst>
                <a:gd name="f0" fmla="val 0"/>
                <a:gd name="f1" fmla="val 155"/>
                <a:gd name="f2" fmla="val 516"/>
                <a:gd name="f3" fmla="val 204"/>
                <a:gd name="f4" fmla="val 77"/>
                <a:gd name="f5" fmla="val 19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55" h="516">
                  <a:moveTo>
                    <a:pt x="f1" y="f2"/>
                  </a:moveTo>
                  <a:lnTo>
                    <a:pt x="f1" y="f3"/>
                  </a:lnTo>
                  <a:lnTo>
                    <a:pt x="f4" y="f0"/>
                  </a:lnTo>
                  <a:lnTo>
                    <a:pt x="f0" y="f5"/>
                  </a:lnTo>
                  <a:lnTo>
                    <a:pt x="f1" y="f2"/>
                  </a:lnTo>
                  <a:lnTo>
                    <a:pt x="f1" y="f2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8107200" y="0"/>
              <a:ext cx="909720" cy="1654200"/>
            </a:xfrm>
            <a:custGeom>
              <a:avLst/>
              <a:gdLst>
                <a:gd name="f0" fmla="val 0"/>
                <a:gd name="f1" fmla="val 574"/>
                <a:gd name="f2" fmla="val 1043"/>
                <a:gd name="f3" fmla="val 497"/>
                <a:gd name="f4" fmla="val 851"/>
                <a:gd name="f5" fmla="val 2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4" h="1043">
                  <a:moveTo>
                    <a:pt x="f0" y="f0"/>
                  </a:moveTo>
                  <a:lnTo>
                    <a:pt x="f3" y="f2"/>
                  </a:lnTo>
                  <a:lnTo>
                    <a:pt x="f1" y="f4"/>
                  </a:lnTo>
                  <a:lnTo>
                    <a:pt x="f5" y="f0"/>
                  </a:lnTo>
                  <a:lnTo>
                    <a:pt x="f0" y="f0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8589960" y="0"/>
              <a:ext cx="541440" cy="1263600"/>
            </a:xfrm>
            <a:custGeom>
              <a:avLst/>
              <a:gdLst>
                <a:gd name="f0" fmla="val 0"/>
                <a:gd name="f1" fmla="val 341"/>
                <a:gd name="f2" fmla="val 797"/>
                <a:gd name="f3" fmla="val 144"/>
                <a:gd name="f4" fmla="val 287"/>
                <a:gd name="f5" fmla="val 653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41" h="797">
                  <a:moveTo>
                    <a:pt x="f3" y="f0"/>
                  </a:moveTo>
                  <a:lnTo>
                    <a:pt x="f0" y="f0"/>
                  </a:lnTo>
                  <a:lnTo>
                    <a:pt x="f4" y="f2"/>
                  </a:lnTo>
                  <a:lnTo>
                    <a:pt x="f1" y="f5"/>
                  </a:lnTo>
                  <a:lnTo>
                    <a:pt x="f3" y="f0"/>
                  </a:lnTo>
                  <a:lnTo>
                    <a:pt x="f3" y="f0"/>
                  </a:lnTo>
                  <a:close/>
                </a:path>
              </a:pathLst>
            </a:custGeom>
            <a:gradFill>
              <a:gsLst>
                <a:gs pos="0">
                  <a:srgbClr val="000059"/>
                </a:gs>
                <a:gs pos="100000">
                  <a:srgbClr val="000080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9045720" y="1036800"/>
              <a:ext cx="95040" cy="493560"/>
            </a:xfrm>
            <a:custGeom>
              <a:avLst/>
              <a:gdLst>
                <a:gd name="f0" fmla="val 0"/>
                <a:gd name="f1" fmla="val 60"/>
                <a:gd name="f2" fmla="val 312"/>
                <a:gd name="f3" fmla="val 144"/>
                <a:gd name="f4" fmla="val 6"/>
                <a:gd name="f5" fmla="val 5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60" h="312">
                  <a:moveTo>
                    <a:pt x="f0" y="f3"/>
                  </a:moveTo>
                  <a:lnTo>
                    <a:pt x="f1" y="f2"/>
                  </a:lnTo>
                  <a:lnTo>
                    <a:pt x="f1" y="f4"/>
                  </a:lnTo>
                  <a:lnTo>
                    <a:pt x="f5" y="f0"/>
                  </a:lnTo>
                  <a:lnTo>
                    <a:pt x="f0" y="f3"/>
                  </a:lnTo>
                  <a:lnTo>
                    <a:pt x="f0" y="f3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3240" y="2541600"/>
              <a:ext cx="9131400" cy="2959199"/>
            </a:xfrm>
            <a:custGeom>
              <a:avLst/>
              <a:gdLst>
                <a:gd name="f0" fmla="val 0"/>
                <a:gd name="f1" fmla="val 5740"/>
                <a:gd name="f2" fmla="val 1864"/>
                <a:gd name="f3" fmla="val 371"/>
                <a:gd name="f4" fmla="val 183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40" h="1864">
                  <a:moveTo>
                    <a:pt x="f0" y="f3"/>
                  </a:moveTo>
                  <a:lnTo>
                    <a:pt x="f1" y="f2"/>
                  </a:lnTo>
                  <a:lnTo>
                    <a:pt x="f1" y="f4"/>
                  </a:lnTo>
                  <a:lnTo>
                    <a:pt x="f0" y="f0"/>
                  </a:lnTo>
                  <a:lnTo>
                    <a:pt x="f0" y="f3"/>
                  </a:lnTo>
                  <a:lnTo>
                    <a:pt x="f0" y="f3"/>
                  </a:lnTo>
                  <a:close/>
                </a:path>
              </a:pathLst>
            </a:custGeom>
            <a:gradFill>
              <a:gsLst>
                <a:gs pos="0">
                  <a:srgbClr val="000060"/>
                </a:gs>
                <a:gs pos="100000">
                  <a:srgbClr val="0000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9134640" y="5529240"/>
              <a:ext cx="9360" cy="9720"/>
            </a:xfrm>
            <a:custGeom>
              <a:avLst/>
              <a:gdLst>
                <a:gd name="f0" fmla="val 0"/>
                <a:gd name="f1" fmla="val 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6" h="6">
                  <a:moveTo>
                    <a:pt x="f1" y="f1"/>
                  </a:moveTo>
                  <a:lnTo>
                    <a:pt x="f0" y="f0"/>
                  </a:lnTo>
                  <a:lnTo>
                    <a:pt x="f0" y="f1"/>
                  </a:lnTo>
                  <a:lnTo>
                    <a:pt x="f1" y="f1"/>
                  </a:lnTo>
                  <a:lnTo>
                    <a:pt x="f1" y="f1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3240" y="3416400"/>
              <a:ext cx="9131400" cy="2122560"/>
            </a:xfrm>
            <a:custGeom>
              <a:avLst/>
              <a:gdLst>
                <a:gd name="f0" fmla="val 0"/>
                <a:gd name="f1" fmla="val 5740"/>
                <a:gd name="f2" fmla="val 1337"/>
                <a:gd name="f3" fmla="val 366"/>
                <a:gd name="f4" fmla="val 133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40" h="1337">
                  <a:moveTo>
                    <a:pt x="f0" y="f3"/>
                  </a:moveTo>
                  <a:lnTo>
                    <a:pt x="f1" y="f2"/>
                  </a:lnTo>
                  <a:lnTo>
                    <a:pt x="f1" y="f4"/>
                  </a:lnTo>
                  <a:lnTo>
                    <a:pt x="f0" y="f0"/>
                  </a:lnTo>
                  <a:lnTo>
                    <a:pt x="f0" y="f3"/>
                  </a:lnTo>
                  <a:lnTo>
                    <a:pt x="f0" y="f3"/>
                  </a:lnTo>
                  <a:close/>
                </a:path>
              </a:pathLst>
            </a:custGeom>
            <a:gradFill>
              <a:gsLst>
                <a:gs pos="0">
                  <a:srgbClr val="00005C"/>
                </a:gs>
                <a:gs pos="100000">
                  <a:srgbClr val="0000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3240" y="5043600"/>
              <a:ext cx="9131400" cy="657000"/>
            </a:xfrm>
            <a:custGeom>
              <a:avLst/>
              <a:gdLst>
                <a:gd name="f0" fmla="val 0"/>
                <a:gd name="f1" fmla="val 5740"/>
                <a:gd name="f2" fmla="val 414"/>
                <a:gd name="f3" fmla="val 48"/>
                <a:gd name="f4" fmla="val 40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40" h="414">
                  <a:moveTo>
                    <a:pt x="f0" y="f3"/>
                  </a:moveTo>
                  <a:lnTo>
                    <a:pt x="f1" y="f2"/>
                  </a:lnTo>
                  <a:lnTo>
                    <a:pt x="f1" y="f4"/>
                  </a:lnTo>
                  <a:lnTo>
                    <a:pt x="f0" y="f0"/>
                  </a:lnTo>
                  <a:lnTo>
                    <a:pt x="f0" y="f3"/>
                  </a:lnTo>
                  <a:lnTo>
                    <a:pt x="f0" y="f3"/>
                  </a:lnTo>
                  <a:close/>
                </a:path>
              </a:pathLst>
            </a:custGeom>
            <a:gradFill>
              <a:gsLst>
                <a:gs pos="0">
                  <a:srgbClr val="000081"/>
                </a:gs>
                <a:gs pos="100000">
                  <a:srgbClr val="000099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2058840" y="0"/>
              <a:ext cx="7075800" cy="5043600"/>
            </a:xfrm>
            <a:custGeom>
              <a:avLst/>
              <a:gdLst>
                <a:gd name="f0" fmla="val 0"/>
                <a:gd name="f1" fmla="val 4448"/>
                <a:gd name="f2" fmla="val 3177"/>
                <a:gd name="f3" fmla="val 3153"/>
                <a:gd name="f4" fmla="val 12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4448" h="3177">
                  <a:moveTo>
                    <a:pt x="f0" y="f0"/>
                  </a:moveTo>
                  <a:lnTo>
                    <a:pt x="f1" y="f2"/>
                  </a:lnTo>
                  <a:lnTo>
                    <a:pt x="f1" y="f3"/>
                  </a:lnTo>
                  <a:lnTo>
                    <a:pt x="f4" y="f0"/>
                  </a:lnTo>
                  <a:lnTo>
                    <a:pt x="f0" y="f0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00004A"/>
                </a:gs>
                <a:gs pos="100000">
                  <a:srgbClr val="0000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5272200" y="0"/>
              <a:ext cx="3862439" cy="4149719"/>
            </a:xfrm>
            <a:custGeom>
              <a:avLst/>
              <a:gdLst>
                <a:gd name="f0" fmla="val 0"/>
                <a:gd name="f1" fmla="val 2428"/>
                <a:gd name="f2" fmla="val 2614"/>
                <a:gd name="f3" fmla="val 2608"/>
                <a:gd name="f4" fmla="val 6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428" h="2614">
                  <a:moveTo>
                    <a:pt x="f0" y="f0"/>
                  </a:moveTo>
                  <a:lnTo>
                    <a:pt x="f1" y="f2"/>
                  </a:lnTo>
                  <a:lnTo>
                    <a:pt x="f1" y="f3"/>
                  </a:lnTo>
                  <a:lnTo>
                    <a:pt x="f4" y="f0"/>
                  </a:lnTo>
                  <a:lnTo>
                    <a:pt x="f0" y="f0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000081"/>
                </a:gs>
                <a:gs pos="100000">
                  <a:srgbClr val="0000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6270480" y="0"/>
              <a:ext cx="2864160" cy="3911760"/>
            </a:xfrm>
            <a:custGeom>
              <a:avLst/>
              <a:gdLst>
                <a:gd name="f0" fmla="val 0"/>
                <a:gd name="f1" fmla="val 1800"/>
                <a:gd name="f2" fmla="val 2464"/>
                <a:gd name="f3" fmla="val 485"/>
                <a:gd name="f4" fmla="val 2248"/>
                <a:gd name="f5" fmla="val 179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800" h="2464">
                  <a:moveTo>
                    <a:pt x="f3" y="f0"/>
                  </a:moveTo>
                  <a:lnTo>
                    <a:pt x="f0" y="f0"/>
                  </a:lnTo>
                  <a:lnTo>
                    <a:pt x="f1" y="f2"/>
                  </a:lnTo>
                  <a:lnTo>
                    <a:pt x="f1" y="f4"/>
                  </a:lnTo>
                  <a:lnTo>
                    <a:pt x="f5" y="f4"/>
                  </a:lnTo>
                  <a:lnTo>
                    <a:pt x="f3" y="f0"/>
                  </a:lnTo>
                  <a:lnTo>
                    <a:pt x="f3" y="f0"/>
                  </a:lnTo>
                  <a:close/>
                </a:path>
              </a:pathLst>
            </a:custGeom>
            <a:gradFill>
              <a:gsLst>
                <a:gs pos="0">
                  <a:srgbClr val="000064"/>
                </a:gs>
                <a:gs pos="100000">
                  <a:srgbClr val="000080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7174079" y="0"/>
              <a:ext cx="1960560" cy="3292559"/>
            </a:xfrm>
            <a:custGeom>
              <a:avLst/>
              <a:gdLst>
                <a:gd name="f0" fmla="val 0"/>
                <a:gd name="f1" fmla="val 1232"/>
                <a:gd name="f2" fmla="val 2074"/>
                <a:gd name="f3" fmla="val 2038"/>
                <a:gd name="f4" fmla="val 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32" h="2074">
                  <a:moveTo>
                    <a:pt x="f0" y="f0"/>
                  </a:moveTo>
                  <a:lnTo>
                    <a:pt x="f1" y="f2"/>
                  </a:lnTo>
                  <a:lnTo>
                    <a:pt x="f1" y="f3"/>
                  </a:lnTo>
                  <a:lnTo>
                    <a:pt x="f4" y="f0"/>
                  </a:lnTo>
                  <a:lnTo>
                    <a:pt x="f0" y="f0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000057"/>
                </a:gs>
                <a:gs pos="100000">
                  <a:srgbClr val="0000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7451640" y="0"/>
              <a:ext cx="1683000" cy="3073319"/>
            </a:xfrm>
            <a:custGeom>
              <a:avLst/>
              <a:gdLst>
                <a:gd name="f0" fmla="val 0"/>
                <a:gd name="f1" fmla="val 1058"/>
                <a:gd name="f2" fmla="val 1936"/>
                <a:gd name="f3" fmla="val 1930"/>
                <a:gd name="f4" fmla="val 5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58" h="1936">
                  <a:moveTo>
                    <a:pt x="f0" y="f0"/>
                  </a:moveTo>
                  <a:lnTo>
                    <a:pt x="f1" y="f2"/>
                  </a:lnTo>
                  <a:lnTo>
                    <a:pt x="f1" y="f3"/>
                  </a:lnTo>
                  <a:lnTo>
                    <a:pt x="f4" y="f0"/>
                  </a:lnTo>
                  <a:lnTo>
                    <a:pt x="f0" y="f0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00006E"/>
                </a:gs>
                <a:gs pos="100000">
                  <a:srgbClr val="0000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7907399" y="0"/>
              <a:ext cx="1227240" cy="2360520"/>
            </a:xfrm>
            <a:custGeom>
              <a:avLst/>
              <a:gdLst>
                <a:gd name="f0" fmla="val 0"/>
                <a:gd name="f1" fmla="val 771"/>
                <a:gd name="f2" fmla="val 1487"/>
                <a:gd name="f3" fmla="val 1433"/>
                <a:gd name="f4" fmla="val 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71" h="1487">
                  <a:moveTo>
                    <a:pt x="f1" y="f3"/>
                  </a:moveTo>
                  <a:lnTo>
                    <a:pt x="f4" y="f0"/>
                  </a:lnTo>
                  <a:lnTo>
                    <a:pt x="f0" y="f0"/>
                  </a:lnTo>
                  <a:lnTo>
                    <a:pt x="f1" y="f2"/>
                  </a:lnTo>
                  <a:lnTo>
                    <a:pt x="f1" y="f3"/>
                  </a:lnTo>
                  <a:lnTo>
                    <a:pt x="f1" y="f3"/>
                  </a:lnTo>
                  <a:close/>
                </a:path>
              </a:pathLst>
            </a:custGeom>
            <a:gradFill>
              <a:gsLst>
                <a:gs pos="0">
                  <a:srgbClr val="000078"/>
                </a:gs>
                <a:gs pos="100000">
                  <a:srgbClr val="0000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0" y="2590919"/>
              <a:ext cx="9140760" cy="2949481"/>
              <a:chOff x="0" y="2590919"/>
              <a:chExt cx="9140760" cy="2949481"/>
            </a:xfrm>
          </p:grpSpPr>
          <p:sp>
            <p:nvSpPr>
              <p:cNvPr id="40" name="Полилиния 39"/>
              <p:cNvSpPr/>
              <p:nvPr/>
            </p:nvSpPr>
            <p:spPr>
              <a:xfrm>
                <a:off x="0" y="2590919"/>
                <a:ext cx="5826240" cy="2084400"/>
              </a:xfrm>
              <a:custGeom>
                <a:avLst/>
                <a:gdLst>
                  <a:gd name="f0" fmla="val 0"/>
                  <a:gd name="f1" fmla="val 3659"/>
                  <a:gd name="f2" fmla="val 1313"/>
                  <a:gd name="f3" fmla="val 366"/>
                  <a:gd name="f4" fmla="val 3635"/>
                  <a:gd name="f5" fmla="val 3647"/>
                  <a:gd name="f6" fmla="val 1235"/>
                  <a:gd name="f7" fmla="val 1163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3659" h="1313">
                    <a:moveTo>
                      <a:pt x="f0" y="f0"/>
                    </a:moveTo>
                    <a:lnTo>
                      <a:pt x="f0" y="f3"/>
                    </a:lnTo>
                    <a:lnTo>
                      <a:pt x="f4" y="f2"/>
                    </a:lnTo>
                    <a:lnTo>
                      <a:pt x="f5" y="f6"/>
                    </a:lnTo>
                    <a:lnTo>
                      <a:pt x="f1" y="f7"/>
                    </a:lnTo>
                    <a:lnTo>
                      <a:pt x="f0" y="f0"/>
                    </a:lnTo>
                    <a:lnTo>
                      <a:pt x="f0" y="f0"/>
                    </a:lnTo>
                    <a:close/>
                  </a:path>
                </a:pathLst>
              </a:custGeom>
              <a:gradFill>
                <a:gsLst>
                  <a:gs pos="0">
                    <a:srgbClr val="00006E"/>
                  </a:gs>
                  <a:gs pos="100000">
                    <a:srgbClr val="000099"/>
                  </a:gs>
                </a:gsLst>
                <a:lin ang="108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>
                <a:off x="5788080" y="4437000"/>
                <a:ext cx="3352680" cy="1103400"/>
              </a:xfrm>
              <a:custGeom>
                <a:avLst/>
                <a:gdLst>
                  <a:gd name="f0" fmla="val 0"/>
                  <a:gd name="f1" fmla="val 2105"/>
                  <a:gd name="f2" fmla="val 695"/>
                  <a:gd name="f3" fmla="val 665"/>
                  <a:gd name="f4" fmla="val 24"/>
                  <a:gd name="f5" fmla="val 12"/>
                  <a:gd name="f6" fmla="val 72"/>
                  <a:gd name="f7" fmla="val 15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05" h="695">
                    <a:moveTo>
                      <a:pt x="f1" y="f3"/>
                    </a:moveTo>
                    <a:lnTo>
                      <a:pt x="f4" y="f0"/>
                    </a:lnTo>
                    <a:lnTo>
                      <a:pt x="f5" y="f6"/>
                    </a:lnTo>
                    <a:lnTo>
                      <a:pt x="f0" y="f7"/>
                    </a:lnTo>
                    <a:lnTo>
                      <a:pt x="f1" y="f2"/>
                    </a:lnTo>
                    <a:lnTo>
                      <a:pt x="f1" y="f3"/>
                    </a:lnTo>
                    <a:lnTo>
                      <a:pt x="f1" y="f3"/>
                    </a:lnTo>
                    <a:close/>
                  </a:path>
                </a:pathLst>
              </a:custGeom>
              <a:gradFill>
                <a:gsLst>
                  <a:gs pos="0">
                    <a:srgbClr val="1616A1"/>
                  </a:gs>
                  <a:gs pos="100000">
                    <a:srgbClr val="000099"/>
                  </a:gs>
                </a:gsLst>
                <a:lin ang="108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</p:grpSp>
      </p:grpSp>
      <p:sp>
        <p:nvSpPr>
          <p:cNvPr id="42" name="Заголовок 41"/>
          <p:cNvSpPr txBox="1">
            <a:spLocks noGrp="1"/>
          </p:cNvSpPr>
          <p:nvPr>
            <p:ph type="title"/>
          </p:nvPr>
        </p:nvSpPr>
        <p:spPr>
          <a:xfrm>
            <a:off x="457200" y="132120"/>
            <a:ext cx="8229600" cy="14346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43" name="Текст 42"/>
          <p:cNvSpPr txBox="1">
            <a:spLocks noGrp="1"/>
          </p:cNvSpPr>
          <p:nvPr>
            <p:ph type="body" idx="1"/>
          </p:nvPr>
        </p:nvSpPr>
        <p:spPr>
          <a:xfrm>
            <a:off x="457200" y="1599840"/>
            <a:ext cx="8229600" cy="45309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296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2964"/>
              <a:buBlip>
                <a:blip r:embed="rId13"/>
              </a:buBlip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SzPts val="2223"/>
              <a:buBlip>
                <a:blip r:embed="rId14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1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1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1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1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1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4" name="Дата 43"/>
          <p:cNvSpPr txBox="1">
            <a:spLocks noGrp="1"/>
          </p:cNvSpPr>
          <p:nvPr>
            <p:ph type="dt" sz="half" idx="2"/>
          </p:nvPr>
        </p:nvSpPr>
        <p:spPr>
          <a:xfrm>
            <a:off x="456839" y="6243120"/>
            <a:ext cx="2133720" cy="457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ru-RU" sz="1800" b="0" i="0" u="none" strike="noStrike" baseline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45" name="Нижний колонтитул 44"/>
          <p:cNvSpPr txBox="1">
            <a:spLocks noGrp="1"/>
          </p:cNvSpPr>
          <p:nvPr>
            <p:ph type="ftr" sz="quarter" idx="3"/>
          </p:nvPr>
        </p:nvSpPr>
        <p:spPr>
          <a:xfrm>
            <a:off x="3124079" y="6248160"/>
            <a:ext cx="2895839" cy="457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ru-RU" sz="1800" b="0" i="0" u="none" strike="noStrike" baseline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46" name="Номер слайда 4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243120"/>
            <a:ext cx="2133720" cy="457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ru-RU" sz="1800" b="0" i="0" u="none" strike="noStrike" baseline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93435C7-F1EF-43FB-AECF-696097972FDD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ru-RU" sz="4400" b="0" i="0" u="none" strike="noStrike" baseline="0">
          <a:ln>
            <a:noFill/>
          </a:ln>
          <a:solidFill>
            <a:srgbClr val="FFFFFF"/>
          </a:solidFill>
          <a:effectLst>
            <a:outerShdw dist="17961" dir="2700000">
              <a:scrgbClr r="0" g="0" b="0"/>
            </a:outerShdw>
          </a:effectLst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ru-RU" sz="3200" b="0" i="0" u="none" strike="noStrike" baseline="0">
          <a:ln>
            <a:noFill/>
          </a:ln>
          <a:solidFill>
            <a:srgbClr val="FFFFFF"/>
          </a:solidFill>
          <a:effectLst>
            <a:outerShdw dist="17961" dir="2700000">
              <a:scrgbClr r="0" g="0" b="0"/>
            </a:outerShdw>
          </a:effectLst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57"/>
            </a:gs>
            <a:gs pos="100000">
              <a:srgbClr val="000099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6560"/>
            <a:chOff x="0" y="0"/>
            <a:chExt cx="9144000" cy="6856560"/>
          </a:xfrm>
        </p:grpSpPr>
        <p:sp>
          <p:nvSpPr>
            <p:cNvPr id="3" name="Полилиния 2"/>
            <p:cNvSpPr/>
            <p:nvPr/>
          </p:nvSpPr>
          <p:spPr>
            <a:xfrm>
              <a:off x="0" y="19080"/>
              <a:ext cx="9140760" cy="5195880"/>
            </a:xfrm>
            <a:custGeom>
              <a:avLst/>
              <a:gdLst>
                <a:gd name="f0" fmla="val 0"/>
                <a:gd name="f1" fmla="val 5740"/>
                <a:gd name="f2" fmla="val 3273"/>
                <a:gd name="f3" fmla="val 3193"/>
                <a:gd name="f4" fmla="val 1816"/>
                <a:gd name="f5" fmla="val 522"/>
                <a:gd name="f6" fmla="val 3037"/>
                <a:gd name="f7" fmla="val 1978"/>
                <a:gd name="f8" fmla="val 326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40" h="3273">
                  <a:moveTo>
                    <a:pt x="f3" y="f4"/>
                  </a:moveTo>
                  <a:lnTo>
                    <a:pt x="f0" y="f0"/>
                  </a:lnTo>
                  <a:lnTo>
                    <a:pt x="f0" y="f5"/>
                  </a:lnTo>
                  <a:lnTo>
                    <a:pt x="f6" y="f7"/>
                  </a:lnTo>
                  <a:lnTo>
                    <a:pt x="f1" y="f2"/>
                  </a:lnTo>
                  <a:lnTo>
                    <a:pt x="f1" y="f8"/>
                  </a:lnTo>
                  <a:lnTo>
                    <a:pt x="f3" y="f4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000051"/>
                </a:gs>
                <a:gs pos="100000">
                  <a:srgbClr val="00008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236520" y="0"/>
              <a:ext cx="8904240" cy="5148360"/>
            </a:xfrm>
            <a:custGeom>
              <a:avLst/>
              <a:gdLst>
                <a:gd name="f0" fmla="val 0"/>
                <a:gd name="f1" fmla="val 5591"/>
                <a:gd name="f2" fmla="val 3243"/>
                <a:gd name="f3" fmla="val 3163"/>
                <a:gd name="f4" fmla="val 1714"/>
                <a:gd name="f5" fmla="val 431"/>
                <a:gd name="f6" fmla="val 3086"/>
                <a:gd name="f7" fmla="val 1786"/>
                <a:gd name="f8" fmla="val 323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591" h="3243">
                  <a:moveTo>
                    <a:pt x="f3" y="f4"/>
                  </a:moveTo>
                  <a:lnTo>
                    <a:pt x="f5" y="f0"/>
                  </a:lnTo>
                  <a:lnTo>
                    <a:pt x="f0" y="f0"/>
                  </a:lnTo>
                  <a:lnTo>
                    <a:pt x="f6" y="f7"/>
                  </a:lnTo>
                  <a:lnTo>
                    <a:pt x="f1" y="f2"/>
                  </a:lnTo>
                  <a:lnTo>
                    <a:pt x="f1" y="f8"/>
                  </a:lnTo>
                  <a:lnTo>
                    <a:pt x="f3" y="f4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00005C"/>
                </a:gs>
                <a:gs pos="100000">
                  <a:srgbClr val="0000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0" y="5450040"/>
              <a:ext cx="6410160" cy="303120"/>
            </a:xfrm>
            <a:custGeom>
              <a:avLst/>
              <a:gdLst>
                <a:gd name="f0" fmla="val 0"/>
                <a:gd name="f1" fmla="val 4042"/>
                <a:gd name="f2" fmla="val 192"/>
                <a:gd name="f3" fmla="val 156"/>
                <a:gd name="f4" fmla="val 14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4042" h="192">
                  <a:moveTo>
                    <a:pt x="f0" y="f3"/>
                  </a:moveTo>
                  <a:lnTo>
                    <a:pt x="f1" y="f2"/>
                  </a:lnTo>
                  <a:lnTo>
                    <a:pt x="f1" y="f4"/>
                  </a:lnTo>
                  <a:lnTo>
                    <a:pt x="f0" y="f0"/>
                  </a:lnTo>
                  <a:lnTo>
                    <a:pt x="f0" y="f3"/>
                  </a:lnTo>
                  <a:lnTo>
                    <a:pt x="f0" y="f3"/>
                  </a:lnTo>
                  <a:close/>
                </a:path>
              </a:pathLst>
            </a:custGeom>
            <a:gradFill>
              <a:gsLst>
                <a:gs pos="0">
                  <a:srgbClr val="000060"/>
                </a:gs>
                <a:gs pos="100000">
                  <a:srgbClr val="00008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6410160" y="5678640"/>
              <a:ext cx="2730600" cy="102960"/>
            </a:xfrm>
            <a:custGeom>
              <a:avLst/>
              <a:gdLst>
                <a:gd name="f0" fmla="val 0"/>
                <a:gd name="f1" fmla="val 1722"/>
                <a:gd name="f2" fmla="val 66"/>
                <a:gd name="f3" fmla="val 60"/>
                <a:gd name="f4" fmla="val 4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722" h="66">
                  <a:moveTo>
                    <a:pt x="f1" y="f2"/>
                  </a:moveTo>
                  <a:lnTo>
                    <a:pt x="f1" y="f3"/>
                  </a:lnTo>
                  <a:lnTo>
                    <a:pt x="f0" y="f0"/>
                  </a:lnTo>
                  <a:lnTo>
                    <a:pt x="f0" y="f4"/>
                  </a:lnTo>
                  <a:lnTo>
                    <a:pt x="f1" y="f2"/>
                  </a:lnTo>
                  <a:lnTo>
                    <a:pt x="f1" y="f2"/>
                  </a:lnTo>
                  <a:close/>
                </a:path>
              </a:pathLst>
            </a:custGeom>
            <a:gradFill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0" y="5915160"/>
              <a:ext cx="7594560" cy="522000"/>
            </a:xfrm>
            <a:custGeom>
              <a:avLst/>
              <a:gdLst>
                <a:gd name="f0" fmla="val 0"/>
                <a:gd name="f1" fmla="val 4789"/>
                <a:gd name="f2" fmla="val 329"/>
                <a:gd name="f3" fmla="val 77"/>
                <a:gd name="f4" fmla="val 10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4789" h="329">
                  <a:moveTo>
                    <a:pt x="f0" y="f2"/>
                  </a:moveTo>
                  <a:lnTo>
                    <a:pt x="f1" y="f3"/>
                  </a:lnTo>
                  <a:lnTo>
                    <a:pt x="f1" y="f0"/>
                  </a:lnTo>
                  <a:lnTo>
                    <a:pt x="f0" y="f4"/>
                  </a:lnTo>
                  <a:lnTo>
                    <a:pt x="f0" y="f2"/>
                  </a:lnTo>
                  <a:lnTo>
                    <a:pt x="f0" y="f2"/>
                  </a:lnTo>
                  <a:close/>
                </a:path>
              </a:pathLst>
            </a:custGeom>
            <a:gradFill>
              <a:gsLst>
                <a:gs pos="0">
                  <a:srgbClr val="00007C"/>
                </a:gs>
                <a:gs pos="100000">
                  <a:srgbClr val="000099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7594560" y="5877000"/>
              <a:ext cx="1546200" cy="160200"/>
            </a:xfrm>
            <a:custGeom>
              <a:avLst/>
              <a:gdLst>
                <a:gd name="f0" fmla="val 0"/>
                <a:gd name="f1" fmla="val 975"/>
                <a:gd name="f2" fmla="val 101"/>
                <a:gd name="f3" fmla="val 48"/>
                <a:gd name="f4" fmla="val 2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975" h="101">
                  <a:moveTo>
                    <a:pt x="f1" y="f3"/>
                  </a:moveTo>
                  <a:lnTo>
                    <a:pt x="f1" y="f0"/>
                  </a:lnTo>
                  <a:lnTo>
                    <a:pt x="f0" y="f4"/>
                  </a:lnTo>
                  <a:lnTo>
                    <a:pt x="f0" y="f2"/>
                  </a:lnTo>
                  <a:lnTo>
                    <a:pt x="f1" y="f3"/>
                  </a:lnTo>
                  <a:lnTo>
                    <a:pt x="f1" y="f3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745240" y="6056280"/>
              <a:ext cx="3395520" cy="314280"/>
            </a:xfrm>
            <a:custGeom>
              <a:avLst/>
              <a:gdLst>
                <a:gd name="f0" fmla="val 0"/>
                <a:gd name="f1" fmla="val 2141"/>
                <a:gd name="f2" fmla="val 198"/>
                <a:gd name="f3" fmla="val 15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41" h="198">
                  <a:moveTo>
                    <a:pt x="f1" y="f0"/>
                  </a:moveTo>
                  <a:lnTo>
                    <a:pt x="f0" y="f3"/>
                  </a:lnTo>
                  <a:lnTo>
                    <a:pt x="f0" y="f2"/>
                  </a:lnTo>
                  <a:lnTo>
                    <a:pt x="f1" y="f0"/>
                  </a:lnTo>
                  <a:lnTo>
                    <a:pt x="f1" y="f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0" y="6303960"/>
              <a:ext cx="5745240" cy="552600"/>
            </a:xfrm>
            <a:custGeom>
              <a:avLst/>
              <a:gdLst>
                <a:gd name="f0" fmla="val 0"/>
                <a:gd name="f1" fmla="val 3623"/>
                <a:gd name="f2" fmla="val 348"/>
                <a:gd name="f3" fmla="val 311"/>
                <a:gd name="f4" fmla="val 42"/>
                <a:gd name="f5" fmla="val 26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623" h="348">
                  <a:moveTo>
                    <a:pt x="f0" y="f2"/>
                  </a:moveTo>
                  <a:lnTo>
                    <a:pt x="f3" y="f2"/>
                  </a:lnTo>
                  <a:lnTo>
                    <a:pt x="f1" y="f4"/>
                  </a:lnTo>
                  <a:lnTo>
                    <a:pt x="f1" y="f0"/>
                  </a:lnTo>
                  <a:lnTo>
                    <a:pt x="f0" y="f5"/>
                  </a:lnTo>
                  <a:lnTo>
                    <a:pt x="f0" y="f2"/>
                  </a:lnTo>
                  <a:lnTo>
                    <a:pt x="f0" y="f2"/>
                  </a:lnTo>
                  <a:close/>
                </a:path>
              </a:pathLst>
            </a:custGeom>
            <a:gradFill>
              <a:gsLst>
                <a:gs pos="0">
                  <a:srgbClr val="00006E"/>
                </a:gs>
                <a:gs pos="100000">
                  <a:srgbClr val="000099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328919" y="6418440"/>
              <a:ext cx="3990960" cy="438119"/>
            </a:xfrm>
            <a:custGeom>
              <a:avLst/>
              <a:gdLst>
                <a:gd name="f0" fmla="val 0"/>
                <a:gd name="f1" fmla="val 2517"/>
                <a:gd name="f2" fmla="val 276"/>
                <a:gd name="f3" fmla="val 2182"/>
                <a:gd name="f4" fmla="val 204"/>
                <a:gd name="f5" fmla="val 226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17" h="276">
                  <a:moveTo>
                    <a:pt x="f3" y="f2"/>
                  </a:moveTo>
                  <a:lnTo>
                    <a:pt x="f1" y="f4"/>
                  </a:lnTo>
                  <a:lnTo>
                    <a:pt x="f5" y="f0"/>
                  </a:lnTo>
                  <a:lnTo>
                    <a:pt x="f0" y="f2"/>
                  </a:lnTo>
                  <a:lnTo>
                    <a:pt x="f3" y="f2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6912000" y="6141960"/>
              <a:ext cx="2228760" cy="600120"/>
            </a:xfrm>
            <a:custGeom>
              <a:avLst/>
              <a:gdLst>
                <a:gd name="f0" fmla="val 0"/>
                <a:gd name="f1" fmla="val 1405"/>
                <a:gd name="f2" fmla="val 378"/>
                <a:gd name="f3" fmla="val 126"/>
                <a:gd name="f4" fmla="val 174"/>
                <a:gd name="f5" fmla="val 25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405" h="378">
                  <a:moveTo>
                    <a:pt x="f1" y="f3"/>
                  </a:moveTo>
                  <a:lnTo>
                    <a:pt x="f1" y="f0"/>
                  </a:lnTo>
                  <a:lnTo>
                    <a:pt x="f0" y="f4"/>
                  </a:lnTo>
                  <a:lnTo>
                    <a:pt x="f5" y="f2"/>
                  </a:lnTo>
                  <a:lnTo>
                    <a:pt x="f1" y="f3"/>
                  </a:lnTo>
                  <a:lnTo>
                    <a:pt x="f1" y="f3"/>
                  </a:lnTo>
                  <a:close/>
                </a:path>
              </a:pathLst>
            </a:custGeom>
            <a:gradFill>
              <a:gsLst>
                <a:gs pos="0">
                  <a:srgbClr val="07079B"/>
                </a:gs>
                <a:gs pos="100000">
                  <a:srgbClr val="000099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7985160" y="5002200"/>
              <a:ext cx="1155600" cy="380880"/>
            </a:xfrm>
            <a:custGeom>
              <a:avLst/>
              <a:gdLst>
                <a:gd name="f0" fmla="val 0"/>
                <a:gd name="f1" fmla="val 729"/>
                <a:gd name="f2" fmla="val 240"/>
                <a:gd name="f3" fmla="val 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29" h="240">
                  <a:moveTo>
                    <a:pt x="f1" y="f2"/>
                  </a:moveTo>
                  <a:lnTo>
                    <a:pt x="f0" y="f0"/>
                  </a:lnTo>
                  <a:lnTo>
                    <a:pt x="f0" y="f3"/>
                  </a:lnTo>
                  <a:lnTo>
                    <a:pt x="f1" y="f2"/>
                  </a:lnTo>
                  <a:lnTo>
                    <a:pt x="f1" y="f2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0" y="2359080"/>
              <a:ext cx="7985160" cy="2652480"/>
            </a:xfrm>
            <a:custGeom>
              <a:avLst/>
              <a:gdLst>
                <a:gd name="f0" fmla="val 0"/>
                <a:gd name="f1" fmla="val 5035"/>
                <a:gd name="f2" fmla="val 1672"/>
                <a:gd name="f3" fmla="val 72"/>
                <a:gd name="f4" fmla="val 166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035" h="1672">
                  <a:moveTo>
                    <a:pt x="f0" y="f3"/>
                  </a:moveTo>
                  <a:lnTo>
                    <a:pt x="f1" y="f2"/>
                  </a:lnTo>
                  <a:lnTo>
                    <a:pt x="f1" y="f4"/>
                  </a:lnTo>
                  <a:lnTo>
                    <a:pt x="f0" y="f0"/>
                  </a:lnTo>
                  <a:lnTo>
                    <a:pt x="f0" y="f3"/>
                  </a:lnTo>
                  <a:lnTo>
                    <a:pt x="f0" y="f3"/>
                  </a:lnTo>
                  <a:close/>
                </a:path>
              </a:pathLst>
            </a:custGeom>
            <a:gradFill>
              <a:gsLst>
                <a:gs pos="0">
                  <a:srgbClr val="000053"/>
                </a:gs>
                <a:gs pos="100000">
                  <a:srgbClr val="0000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985160" y="4840200"/>
              <a:ext cx="1155600" cy="505079"/>
            </a:xfrm>
            <a:custGeom>
              <a:avLst/>
              <a:gdLst>
                <a:gd name="f0" fmla="val 0"/>
                <a:gd name="f1" fmla="val 729"/>
                <a:gd name="f2" fmla="val 318"/>
                <a:gd name="f3" fmla="val 312"/>
                <a:gd name="f4" fmla="val 5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29" h="318">
                  <a:moveTo>
                    <a:pt x="f1" y="f2"/>
                  </a:moveTo>
                  <a:lnTo>
                    <a:pt x="f1" y="f3"/>
                  </a:lnTo>
                  <a:lnTo>
                    <a:pt x="f0" y="f0"/>
                  </a:lnTo>
                  <a:lnTo>
                    <a:pt x="f0" y="f4"/>
                  </a:lnTo>
                  <a:lnTo>
                    <a:pt x="f1" y="f2"/>
                  </a:lnTo>
                  <a:lnTo>
                    <a:pt x="f1" y="f2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0" y="1454040"/>
              <a:ext cx="7985160" cy="3471839"/>
            </a:xfrm>
            <a:custGeom>
              <a:avLst/>
              <a:gdLst>
                <a:gd name="f0" fmla="val 0"/>
                <a:gd name="f1" fmla="val 5035"/>
                <a:gd name="f2" fmla="val 2188"/>
                <a:gd name="f3" fmla="val 396"/>
                <a:gd name="f4" fmla="val 213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035" h="2188">
                  <a:moveTo>
                    <a:pt x="f0" y="f3"/>
                  </a:moveTo>
                  <a:lnTo>
                    <a:pt x="f1" y="f2"/>
                  </a:lnTo>
                  <a:lnTo>
                    <a:pt x="f1" y="f4"/>
                  </a:lnTo>
                  <a:lnTo>
                    <a:pt x="f0" y="f0"/>
                  </a:lnTo>
                  <a:lnTo>
                    <a:pt x="f0" y="f3"/>
                  </a:lnTo>
                  <a:lnTo>
                    <a:pt x="f0" y="f3"/>
                  </a:lnTo>
                  <a:close/>
                </a:path>
              </a:pathLst>
            </a:custGeom>
            <a:gradFill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3641760" y="0"/>
              <a:ext cx="5014800" cy="4325760"/>
            </a:xfrm>
            <a:custGeom>
              <a:avLst/>
              <a:gdLst>
                <a:gd name="f0" fmla="val 0"/>
                <a:gd name="f1" fmla="val 3163"/>
                <a:gd name="f2" fmla="val 2727"/>
                <a:gd name="f3" fmla="val 3145"/>
                <a:gd name="f4" fmla="val 2704"/>
                <a:gd name="f5" fmla="val 10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63" h="2727">
                  <a:moveTo>
                    <a:pt x="f0" y="f0"/>
                  </a:moveTo>
                  <a:lnTo>
                    <a:pt x="f3" y="f2"/>
                  </a:lnTo>
                  <a:lnTo>
                    <a:pt x="f1" y="f4"/>
                  </a:lnTo>
                  <a:lnTo>
                    <a:pt x="f5" y="f0"/>
                  </a:lnTo>
                  <a:lnTo>
                    <a:pt x="f0" y="f0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00006A"/>
                </a:gs>
                <a:gs pos="100000">
                  <a:srgbClr val="0000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8628120" y="4289400"/>
              <a:ext cx="512640" cy="474840"/>
            </a:xfrm>
            <a:custGeom>
              <a:avLst/>
              <a:gdLst>
                <a:gd name="f0" fmla="val 0"/>
                <a:gd name="f1" fmla="val 323"/>
                <a:gd name="f2" fmla="val 299"/>
                <a:gd name="f3" fmla="val 263"/>
                <a:gd name="f4" fmla="val 18"/>
                <a:gd name="f5" fmla="val 23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23" h="299">
                  <a:moveTo>
                    <a:pt x="f1" y="f2"/>
                  </a:moveTo>
                  <a:lnTo>
                    <a:pt x="f1" y="f3"/>
                  </a:lnTo>
                  <a:lnTo>
                    <a:pt x="f4" y="f0"/>
                  </a:lnTo>
                  <a:lnTo>
                    <a:pt x="f0" y="f5"/>
                  </a:lnTo>
                  <a:lnTo>
                    <a:pt x="f1" y="f2"/>
                  </a:lnTo>
                  <a:lnTo>
                    <a:pt x="f1" y="f2"/>
                  </a:lnTo>
                  <a:close/>
                </a:path>
              </a:pathLst>
            </a:custGeom>
            <a:gradFill>
              <a:gsLst>
                <a:gs pos="0">
                  <a:srgbClr val="0E0E9E"/>
                </a:gs>
                <a:gs pos="100000">
                  <a:srgbClr val="0000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8694720" y="4108320"/>
              <a:ext cx="446039" cy="532080"/>
            </a:xfrm>
            <a:custGeom>
              <a:avLst/>
              <a:gdLst>
                <a:gd name="f0" fmla="val 0"/>
                <a:gd name="f1" fmla="val 281"/>
                <a:gd name="f2" fmla="val 335"/>
                <a:gd name="f3" fmla="val 173"/>
                <a:gd name="f4" fmla="val 96"/>
                <a:gd name="f5" fmla="val 9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1" h="335">
                  <a:moveTo>
                    <a:pt x="f1" y="f2"/>
                  </a:moveTo>
                  <a:lnTo>
                    <a:pt x="f1" y="f3"/>
                  </a:lnTo>
                  <a:lnTo>
                    <a:pt x="f4" y="f0"/>
                  </a:lnTo>
                  <a:lnTo>
                    <a:pt x="f0" y="f5"/>
                  </a:lnTo>
                  <a:lnTo>
                    <a:pt x="f1" y="f2"/>
                  </a:lnTo>
                  <a:lnTo>
                    <a:pt x="f1" y="f2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3895560" y="0"/>
              <a:ext cx="4951440" cy="4251240"/>
            </a:xfrm>
            <a:custGeom>
              <a:avLst/>
              <a:gdLst>
                <a:gd name="f0" fmla="val 0"/>
                <a:gd name="f1" fmla="val 3122"/>
                <a:gd name="f2" fmla="val 2680"/>
                <a:gd name="f3" fmla="val 3026"/>
                <a:gd name="f4" fmla="val 2590"/>
                <a:gd name="f5" fmla="val 383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22" h="2680">
                  <a:moveTo>
                    <a:pt x="f0" y="f0"/>
                  </a:moveTo>
                  <a:lnTo>
                    <a:pt x="f3" y="f2"/>
                  </a:lnTo>
                  <a:lnTo>
                    <a:pt x="f1" y="f4"/>
                  </a:lnTo>
                  <a:lnTo>
                    <a:pt x="f5" y="f0"/>
                  </a:lnTo>
                  <a:lnTo>
                    <a:pt x="f0" y="f0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000046"/>
                </a:gs>
                <a:gs pos="100000">
                  <a:srgbClr val="0000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8931240" y="4022640"/>
              <a:ext cx="209520" cy="209520"/>
            </a:xfrm>
            <a:custGeom>
              <a:avLst/>
              <a:gdLst>
                <a:gd name="f0" fmla="val 0"/>
                <a:gd name="f1" fmla="val 1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32" h="132">
                  <a:moveTo>
                    <a:pt x="f1" y="f1"/>
                  </a:moveTo>
                  <a:lnTo>
                    <a:pt x="f0" y="f0"/>
                  </a:lnTo>
                  <a:lnTo>
                    <a:pt x="f0" y="f0"/>
                  </a:lnTo>
                  <a:lnTo>
                    <a:pt x="f1" y="f1"/>
                  </a:lnTo>
                  <a:lnTo>
                    <a:pt x="f1" y="f1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4940280" y="0"/>
              <a:ext cx="3990960" cy="4022640"/>
            </a:xfrm>
            <a:custGeom>
              <a:avLst/>
              <a:gdLst>
                <a:gd name="f0" fmla="val 0"/>
                <a:gd name="f1" fmla="val 2517"/>
                <a:gd name="f2" fmla="val 2536"/>
                <a:gd name="f3" fmla="val 6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17" h="2536">
                  <a:moveTo>
                    <a:pt x="f0" y="f0"/>
                  </a:moveTo>
                  <a:lnTo>
                    <a:pt x="f1" y="f2"/>
                  </a:lnTo>
                  <a:lnTo>
                    <a:pt x="f1" y="f2"/>
                  </a:lnTo>
                  <a:lnTo>
                    <a:pt x="f3" y="f0"/>
                  </a:lnTo>
                  <a:lnTo>
                    <a:pt x="f0" y="f0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00004E"/>
                </a:gs>
                <a:gs pos="100000">
                  <a:srgbClr val="0000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5537160" y="0"/>
              <a:ext cx="3489480" cy="3936960"/>
            </a:xfrm>
            <a:custGeom>
              <a:avLst/>
              <a:gdLst>
                <a:gd name="f0" fmla="val 0"/>
                <a:gd name="f1" fmla="val 2200"/>
                <a:gd name="f2" fmla="val 2482"/>
                <a:gd name="f3" fmla="val 2188"/>
                <a:gd name="f4" fmla="val 2476"/>
                <a:gd name="f5" fmla="val 31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200" h="2482">
                  <a:moveTo>
                    <a:pt x="f0" y="f0"/>
                  </a:moveTo>
                  <a:lnTo>
                    <a:pt x="f3" y="f2"/>
                  </a:lnTo>
                  <a:lnTo>
                    <a:pt x="f1" y="f4"/>
                  </a:lnTo>
                  <a:lnTo>
                    <a:pt x="f5" y="f0"/>
                  </a:lnTo>
                  <a:lnTo>
                    <a:pt x="f0" y="f0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000064"/>
                </a:gs>
                <a:gs pos="100000">
                  <a:srgbClr val="000080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9007560" y="3927600"/>
              <a:ext cx="133200" cy="152280"/>
            </a:xfrm>
            <a:custGeom>
              <a:avLst/>
              <a:gdLst>
                <a:gd name="f0" fmla="val 0"/>
                <a:gd name="f1" fmla="val 84"/>
                <a:gd name="f2" fmla="val 96"/>
                <a:gd name="f3" fmla="val 90"/>
                <a:gd name="f4" fmla="val 12"/>
                <a:gd name="f5" fmla="val 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84" h="96">
                  <a:moveTo>
                    <a:pt x="f1" y="f2"/>
                  </a:moveTo>
                  <a:lnTo>
                    <a:pt x="f1" y="f3"/>
                  </a:lnTo>
                  <a:lnTo>
                    <a:pt x="f4" y="f0"/>
                  </a:lnTo>
                  <a:lnTo>
                    <a:pt x="f0" y="f5"/>
                  </a:lnTo>
                  <a:lnTo>
                    <a:pt x="f1" y="f2"/>
                  </a:lnTo>
                  <a:lnTo>
                    <a:pt x="f1" y="f2"/>
                  </a:lnTo>
                  <a:close/>
                </a:path>
              </a:pathLst>
            </a:custGeom>
            <a:gradFill>
              <a:gsLst>
                <a:gs pos="0">
                  <a:srgbClr val="1616A1"/>
                </a:gs>
                <a:gs pos="100000">
                  <a:srgbClr val="0000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8894880" y="1349280"/>
              <a:ext cx="245880" cy="819359"/>
            </a:xfrm>
            <a:custGeom>
              <a:avLst/>
              <a:gdLst>
                <a:gd name="f0" fmla="val 0"/>
                <a:gd name="f1" fmla="val 155"/>
                <a:gd name="f2" fmla="val 516"/>
                <a:gd name="f3" fmla="val 204"/>
                <a:gd name="f4" fmla="val 77"/>
                <a:gd name="f5" fmla="val 19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55" h="516">
                  <a:moveTo>
                    <a:pt x="f1" y="f2"/>
                  </a:moveTo>
                  <a:lnTo>
                    <a:pt x="f1" y="f3"/>
                  </a:lnTo>
                  <a:lnTo>
                    <a:pt x="f4" y="f0"/>
                  </a:lnTo>
                  <a:lnTo>
                    <a:pt x="f0" y="f5"/>
                  </a:lnTo>
                  <a:lnTo>
                    <a:pt x="f1" y="f2"/>
                  </a:lnTo>
                  <a:lnTo>
                    <a:pt x="f1" y="f2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8107200" y="0"/>
              <a:ext cx="909720" cy="1654200"/>
            </a:xfrm>
            <a:custGeom>
              <a:avLst/>
              <a:gdLst>
                <a:gd name="f0" fmla="val 0"/>
                <a:gd name="f1" fmla="val 574"/>
                <a:gd name="f2" fmla="val 1043"/>
                <a:gd name="f3" fmla="val 497"/>
                <a:gd name="f4" fmla="val 851"/>
                <a:gd name="f5" fmla="val 2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4" h="1043">
                  <a:moveTo>
                    <a:pt x="f0" y="f0"/>
                  </a:moveTo>
                  <a:lnTo>
                    <a:pt x="f3" y="f2"/>
                  </a:lnTo>
                  <a:lnTo>
                    <a:pt x="f1" y="f4"/>
                  </a:lnTo>
                  <a:lnTo>
                    <a:pt x="f5" y="f0"/>
                  </a:lnTo>
                  <a:lnTo>
                    <a:pt x="f0" y="f0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8589960" y="0"/>
              <a:ext cx="541440" cy="1263600"/>
            </a:xfrm>
            <a:custGeom>
              <a:avLst/>
              <a:gdLst>
                <a:gd name="f0" fmla="val 0"/>
                <a:gd name="f1" fmla="val 341"/>
                <a:gd name="f2" fmla="val 797"/>
                <a:gd name="f3" fmla="val 144"/>
                <a:gd name="f4" fmla="val 287"/>
                <a:gd name="f5" fmla="val 653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41" h="797">
                  <a:moveTo>
                    <a:pt x="f3" y="f0"/>
                  </a:moveTo>
                  <a:lnTo>
                    <a:pt x="f0" y="f0"/>
                  </a:lnTo>
                  <a:lnTo>
                    <a:pt x="f4" y="f2"/>
                  </a:lnTo>
                  <a:lnTo>
                    <a:pt x="f1" y="f5"/>
                  </a:lnTo>
                  <a:lnTo>
                    <a:pt x="f3" y="f0"/>
                  </a:lnTo>
                  <a:lnTo>
                    <a:pt x="f3" y="f0"/>
                  </a:lnTo>
                  <a:close/>
                </a:path>
              </a:pathLst>
            </a:custGeom>
            <a:gradFill>
              <a:gsLst>
                <a:gs pos="0">
                  <a:srgbClr val="000059"/>
                </a:gs>
                <a:gs pos="100000">
                  <a:srgbClr val="000080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9045720" y="1036800"/>
              <a:ext cx="95040" cy="493560"/>
            </a:xfrm>
            <a:custGeom>
              <a:avLst/>
              <a:gdLst>
                <a:gd name="f0" fmla="val 0"/>
                <a:gd name="f1" fmla="val 60"/>
                <a:gd name="f2" fmla="val 312"/>
                <a:gd name="f3" fmla="val 144"/>
                <a:gd name="f4" fmla="val 6"/>
                <a:gd name="f5" fmla="val 5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60" h="312">
                  <a:moveTo>
                    <a:pt x="f0" y="f3"/>
                  </a:moveTo>
                  <a:lnTo>
                    <a:pt x="f1" y="f2"/>
                  </a:lnTo>
                  <a:lnTo>
                    <a:pt x="f1" y="f4"/>
                  </a:lnTo>
                  <a:lnTo>
                    <a:pt x="f5" y="f0"/>
                  </a:lnTo>
                  <a:lnTo>
                    <a:pt x="f0" y="f3"/>
                  </a:lnTo>
                  <a:lnTo>
                    <a:pt x="f0" y="f3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3240" y="2541600"/>
              <a:ext cx="9131400" cy="2959199"/>
            </a:xfrm>
            <a:custGeom>
              <a:avLst/>
              <a:gdLst>
                <a:gd name="f0" fmla="val 0"/>
                <a:gd name="f1" fmla="val 5740"/>
                <a:gd name="f2" fmla="val 1864"/>
                <a:gd name="f3" fmla="val 371"/>
                <a:gd name="f4" fmla="val 183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40" h="1864">
                  <a:moveTo>
                    <a:pt x="f0" y="f3"/>
                  </a:moveTo>
                  <a:lnTo>
                    <a:pt x="f1" y="f2"/>
                  </a:lnTo>
                  <a:lnTo>
                    <a:pt x="f1" y="f4"/>
                  </a:lnTo>
                  <a:lnTo>
                    <a:pt x="f0" y="f0"/>
                  </a:lnTo>
                  <a:lnTo>
                    <a:pt x="f0" y="f3"/>
                  </a:lnTo>
                  <a:lnTo>
                    <a:pt x="f0" y="f3"/>
                  </a:lnTo>
                  <a:close/>
                </a:path>
              </a:pathLst>
            </a:custGeom>
            <a:gradFill>
              <a:gsLst>
                <a:gs pos="0">
                  <a:srgbClr val="000060"/>
                </a:gs>
                <a:gs pos="100000">
                  <a:srgbClr val="0000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9134640" y="5529240"/>
              <a:ext cx="9360" cy="9720"/>
            </a:xfrm>
            <a:custGeom>
              <a:avLst/>
              <a:gdLst>
                <a:gd name="f0" fmla="val 0"/>
                <a:gd name="f1" fmla="val 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6" h="6">
                  <a:moveTo>
                    <a:pt x="f1" y="f1"/>
                  </a:moveTo>
                  <a:lnTo>
                    <a:pt x="f0" y="f0"/>
                  </a:lnTo>
                  <a:lnTo>
                    <a:pt x="f0" y="f1"/>
                  </a:lnTo>
                  <a:lnTo>
                    <a:pt x="f1" y="f1"/>
                  </a:lnTo>
                  <a:lnTo>
                    <a:pt x="f1" y="f1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3240" y="3416400"/>
              <a:ext cx="9131400" cy="2122560"/>
            </a:xfrm>
            <a:custGeom>
              <a:avLst/>
              <a:gdLst>
                <a:gd name="f0" fmla="val 0"/>
                <a:gd name="f1" fmla="val 5740"/>
                <a:gd name="f2" fmla="val 1337"/>
                <a:gd name="f3" fmla="val 366"/>
                <a:gd name="f4" fmla="val 133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40" h="1337">
                  <a:moveTo>
                    <a:pt x="f0" y="f3"/>
                  </a:moveTo>
                  <a:lnTo>
                    <a:pt x="f1" y="f2"/>
                  </a:lnTo>
                  <a:lnTo>
                    <a:pt x="f1" y="f4"/>
                  </a:lnTo>
                  <a:lnTo>
                    <a:pt x="f0" y="f0"/>
                  </a:lnTo>
                  <a:lnTo>
                    <a:pt x="f0" y="f3"/>
                  </a:lnTo>
                  <a:lnTo>
                    <a:pt x="f0" y="f3"/>
                  </a:lnTo>
                  <a:close/>
                </a:path>
              </a:pathLst>
            </a:custGeom>
            <a:gradFill>
              <a:gsLst>
                <a:gs pos="0">
                  <a:srgbClr val="00005C"/>
                </a:gs>
                <a:gs pos="100000">
                  <a:srgbClr val="0000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3240" y="5043600"/>
              <a:ext cx="9131400" cy="657000"/>
            </a:xfrm>
            <a:custGeom>
              <a:avLst/>
              <a:gdLst>
                <a:gd name="f0" fmla="val 0"/>
                <a:gd name="f1" fmla="val 5740"/>
                <a:gd name="f2" fmla="val 414"/>
                <a:gd name="f3" fmla="val 48"/>
                <a:gd name="f4" fmla="val 40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40" h="414">
                  <a:moveTo>
                    <a:pt x="f0" y="f3"/>
                  </a:moveTo>
                  <a:lnTo>
                    <a:pt x="f1" y="f2"/>
                  </a:lnTo>
                  <a:lnTo>
                    <a:pt x="f1" y="f4"/>
                  </a:lnTo>
                  <a:lnTo>
                    <a:pt x="f0" y="f0"/>
                  </a:lnTo>
                  <a:lnTo>
                    <a:pt x="f0" y="f3"/>
                  </a:lnTo>
                  <a:lnTo>
                    <a:pt x="f0" y="f3"/>
                  </a:lnTo>
                  <a:close/>
                </a:path>
              </a:pathLst>
            </a:custGeom>
            <a:gradFill>
              <a:gsLst>
                <a:gs pos="0">
                  <a:srgbClr val="000081"/>
                </a:gs>
                <a:gs pos="100000">
                  <a:srgbClr val="000099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2058840" y="0"/>
              <a:ext cx="7075800" cy="5043600"/>
            </a:xfrm>
            <a:custGeom>
              <a:avLst/>
              <a:gdLst>
                <a:gd name="f0" fmla="val 0"/>
                <a:gd name="f1" fmla="val 4448"/>
                <a:gd name="f2" fmla="val 3177"/>
                <a:gd name="f3" fmla="val 3153"/>
                <a:gd name="f4" fmla="val 12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4448" h="3177">
                  <a:moveTo>
                    <a:pt x="f0" y="f0"/>
                  </a:moveTo>
                  <a:lnTo>
                    <a:pt x="f1" y="f2"/>
                  </a:lnTo>
                  <a:lnTo>
                    <a:pt x="f1" y="f3"/>
                  </a:lnTo>
                  <a:lnTo>
                    <a:pt x="f4" y="f0"/>
                  </a:lnTo>
                  <a:lnTo>
                    <a:pt x="f0" y="f0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00004A"/>
                </a:gs>
                <a:gs pos="100000">
                  <a:srgbClr val="0000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5272200" y="0"/>
              <a:ext cx="3862439" cy="4149719"/>
            </a:xfrm>
            <a:custGeom>
              <a:avLst/>
              <a:gdLst>
                <a:gd name="f0" fmla="val 0"/>
                <a:gd name="f1" fmla="val 2428"/>
                <a:gd name="f2" fmla="val 2614"/>
                <a:gd name="f3" fmla="val 2608"/>
                <a:gd name="f4" fmla="val 6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428" h="2614">
                  <a:moveTo>
                    <a:pt x="f0" y="f0"/>
                  </a:moveTo>
                  <a:lnTo>
                    <a:pt x="f1" y="f2"/>
                  </a:lnTo>
                  <a:lnTo>
                    <a:pt x="f1" y="f3"/>
                  </a:lnTo>
                  <a:lnTo>
                    <a:pt x="f4" y="f0"/>
                  </a:lnTo>
                  <a:lnTo>
                    <a:pt x="f0" y="f0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000081"/>
                </a:gs>
                <a:gs pos="100000">
                  <a:srgbClr val="0000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6270480" y="0"/>
              <a:ext cx="2864160" cy="3911760"/>
            </a:xfrm>
            <a:custGeom>
              <a:avLst/>
              <a:gdLst>
                <a:gd name="f0" fmla="val 0"/>
                <a:gd name="f1" fmla="val 1800"/>
                <a:gd name="f2" fmla="val 2464"/>
                <a:gd name="f3" fmla="val 485"/>
                <a:gd name="f4" fmla="val 2248"/>
                <a:gd name="f5" fmla="val 179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800" h="2464">
                  <a:moveTo>
                    <a:pt x="f3" y="f0"/>
                  </a:moveTo>
                  <a:lnTo>
                    <a:pt x="f0" y="f0"/>
                  </a:lnTo>
                  <a:lnTo>
                    <a:pt x="f1" y="f2"/>
                  </a:lnTo>
                  <a:lnTo>
                    <a:pt x="f1" y="f4"/>
                  </a:lnTo>
                  <a:lnTo>
                    <a:pt x="f5" y="f4"/>
                  </a:lnTo>
                  <a:lnTo>
                    <a:pt x="f3" y="f0"/>
                  </a:lnTo>
                  <a:lnTo>
                    <a:pt x="f3" y="f0"/>
                  </a:lnTo>
                  <a:close/>
                </a:path>
              </a:pathLst>
            </a:custGeom>
            <a:gradFill>
              <a:gsLst>
                <a:gs pos="0">
                  <a:srgbClr val="000064"/>
                </a:gs>
                <a:gs pos="100000">
                  <a:srgbClr val="000080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7174079" y="0"/>
              <a:ext cx="1960560" cy="3292559"/>
            </a:xfrm>
            <a:custGeom>
              <a:avLst/>
              <a:gdLst>
                <a:gd name="f0" fmla="val 0"/>
                <a:gd name="f1" fmla="val 1232"/>
                <a:gd name="f2" fmla="val 2074"/>
                <a:gd name="f3" fmla="val 2038"/>
                <a:gd name="f4" fmla="val 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32" h="2074">
                  <a:moveTo>
                    <a:pt x="f0" y="f0"/>
                  </a:moveTo>
                  <a:lnTo>
                    <a:pt x="f1" y="f2"/>
                  </a:lnTo>
                  <a:lnTo>
                    <a:pt x="f1" y="f3"/>
                  </a:lnTo>
                  <a:lnTo>
                    <a:pt x="f4" y="f0"/>
                  </a:lnTo>
                  <a:lnTo>
                    <a:pt x="f0" y="f0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000057"/>
                </a:gs>
                <a:gs pos="100000">
                  <a:srgbClr val="0000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7451640" y="0"/>
              <a:ext cx="1683000" cy="3073319"/>
            </a:xfrm>
            <a:custGeom>
              <a:avLst/>
              <a:gdLst>
                <a:gd name="f0" fmla="val 0"/>
                <a:gd name="f1" fmla="val 1058"/>
                <a:gd name="f2" fmla="val 1936"/>
                <a:gd name="f3" fmla="val 1930"/>
                <a:gd name="f4" fmla="val 5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58" h="1936">
                  <a:moveTo>
                    <a:pt x="f0" y="f0"/>
                  </a:moveTo>
                  <a:lnTo>
                    <a:pt x="f1" y="f2"/>
                  </a:lnTo>
                  <a:lnTo>
                    <a:pt x="f1" y="f3"/>
                  </a:lnTo>
                  <a:lnTo>
                    <a:pt x="f4" y="f0"/>
                  </a:lnTo>
                  <a:lnTo>
                    <a:pt x="f0" y="f0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00006E"/>
                </a:gs>
                <a:gs pos="100000">
                  <a:srgbClr val="0000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7907399" y="0"/>
              <a:ext cx="1227240" cy="2360520"/>
            </a:xfrm>
            <a:custGeom>
              <a:avLst/>
              <a:gdLst>
                <a:gd name="f0" fmla="val 0"/>
                <a:gd name="f1" fmla="val 771"/>
                <a:gd name="f2" fmla="val 1487"/>
                <a:gd name="f3" fmla="val 1433"/>
                <a:gd name="f4" fmla="val 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71" h="1487">
                  <a:moveTo>
                    <a:pt x="f1" y="f3"/>
                  </a:moveTo>
                  <a:lnTo>
                    <a:pt x="f4" y="f0"/>
                  </a:lnTo>
                  <a:lnTo>
                    <a:pt x="f0" y="f0"/>
                  </a:lnTo>
                  <a:lnTo>
                    <a:pt x="f1" y="f2"/>
                  </a:lnTo>
                  <a:lnTo>
                    <a:pt x="f1" y="f3"/>
                  </a:lnTo>
                  <a:lnTo>
                    <a:pt x="f1" y="f3"/>
                  </a:lnTo>
                  <a:close/>
                </a:path>
              </a:pathLst>
            </a:custGeom>
            <a:gradFill>
              <a:gsLst>
                <a:gs pos="0">
                  <a:srgbClr val="000078"/>
                </a:gs>
                <a:gs pos="100000">
                  <a:srgbClr val="0000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0" y="2590919"/>
              <a:ext cx="9140760" cy="2949481"/>
              <a:chOff x="0" y="2590919"/>
              <a:chExt cx="9140760" cy="2949481"/>
            </a:xfrm>
          </p:grpSpPr>
          <p:sp>
            <p:nvSpPr>
              <p:cNvPr id="40" name="Полилиния 39"/>
              <p:cNvSpPr/>
              <p:nvPr/>
            </p:nvSpPr>
            <p:spPr>
              <a:xfrm>
                <a:off x="0" y="2590919"/>
                <a:ext cx="5826240" cy="2084400"/>
              </a:xfrm>
              <a:custGeom>
                <a:avLst/>
                <a:gdLst>
                  <a:gd name="f0" fmla="val 0"/>
                  <a:gd name="f1" fmla="val 3659"/>
                  <a:gd name="f2" fmla="val 1313"/>
                  <a:gd name="f3" fmla="val 366"/>
                  <a:gd name="f4" fmla="val 3635"/>
                  <a:gd name="f5" fmla="val 3647"/>
                  <a:gd name="f6" fmla="val 1235"/>
                  <a:gd name="f7" fmla="val 1163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3659" h="1313">
                    <a:moveTo>
                      <a:pt x="f0" y="f0"/>
                    </a:moveTo>
                    <a:lnTo>
                      <a:pt x="f0" y="f3"/>
                    </a:lnTo>
                    <a:lnTo>
                      <a:pt x="f4" y="f2"/>
                    </a:lnTo>
                    <a:lnTo>
                      <a:pt x="f5" y="f6"/>
                    </a:lnTo>
                    <a:lnTo>
                      <a:pt x="f1" y="f7"/>
                    </a:lnTo>
                    <a:lnTo>
                      <a:pt x="f0" y="f0"/>
                    </a:lnTo>
                    <a:lnTo>
                      <a:pt x="f0" y="f0"/>
                    </a:lnTo>
                    <a:close/>
                  </a:path>
                </a:pathLst>
              </a:custGeom>
              <a:gradFill>
                <a:gsLst>
                  <a:gs pos="0">
                    <a:srgbClr val="00006E"/>
                  </a:gs>
                  <a:gs pos="100000">
                    <a:srgbClr val="000099"/>
                  </a:gs>
                </a:gsLst>
                <a:lin ang="108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>
                <a:off x="5788080" y="4437000"/>
                <a:ext cx="3352680" cy="1103400"/>
              </a:xfrm>
              <a:custGeom>
                <a:avLst/>
                <a:gdLst>
                  <a:gd name="f0" fmla="val 0"/>
                  <a:gd name="f1" fmla="val 2105"/>
                  <a:gd name="f2" fmla="val 695"/>
                  <a:gd name="f3" fmla="val 665"/>
                  <a:gd name="f4" fmla="val 24"/>
                  <a:gd name="f5" fmla="val 12"/>
                  <a:gd name="f6" fmla="val 72"/>
                  <a:gd name="f7" fmla="val 15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05" h="695">
                    <a:moveTo>
                      <a:pt x="f1" y="f3"/>
                    </a:moveTo>
                    <a:lnTo>
                      <a:pt x="f4" y="f0"/>
                    </a:lnTo>
                    <a:lnTo>
                      <a:pt x="f5" y="f6"/>
                    </a:lnTo>
                    <a:lnTo>
                      <a:pt x="f0" y="f7"/>
                    </a:lnTo>
                    <a:lnTo>
                      <a:pt x="f1" y="f2"/>
                    </a:lnTo>
                    <a:lnTo>
                      <a:pt x="f1" y="f3"/>
                    </a:lnTo>
                    <a:lnTo>
                      <a:pt x="f1" y="f3"/>
                    </a:lnTo>
                    <a:close/>
                  </a:path>
                </a:pathLst>
              </a:custGeom>
              <a:gradFill>
                <a:gsLst>
                  <a:gs pos="0">
                    <a:srgbClr val="1616A1"/>
                  </a:gs>
                  <a:gs pos="100000">
                    <a:srgbClr val="000099"/>
                  </a:gs>
                </a:gsLst>
                <a:lin ang="108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</p:grpSp>
      </p:grpSp>
      <p:sp>
        <p:nvSpPr>
          <p:cNvPr id="42" name="Заголовок 41"/>
          <p:cNvSpPr txBox="1">
            <a:spLocks noGrp="1"/>
          </p:cNvSpPr>
          <p:nvPr>
            <p:ph type="title"/>
          </p:nvPr>
        </p:nvSpPr>
        <p:spPr>
          <a:xfrm>
            <a:off x="457200" y="1600200"/>
            <a:ext cx="8229600" cy="18291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43" name="Дата 42"/>
          <p:cNvSpPr txBox="1">
            <a:spLocks noGrp="1"/>
          </p:cNvSpPr>
          <p:nvPr>
            <p:ph type="dt" sz="half" idx="2"/>
          </p:nvPr>
        </p:nvSpPr>
        <p:spPr>
          <a:xfrm>
            <a:off x="456839" y="6243120"/>
            <a:ext cx="2133720" cy="4575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rtl="0" hangingPunct="0">
              <a:buNone/>
              <a:tabLst/>
              <a:defRPr lang="ru-RU" sz="1200" kern="1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44" name="Нижний колонтитул 43"/>
          <p:cNvSpPr txBox="1">
            <a:spLocks noGrp="1"/>
          </p:cNvSpPr>
          <p:nvPr>
            <p:ph type="ftr" sz="quarter" idx="3"/>
          </p:nvPr>
        </p:nvSpPr>
        <p:spPr>
          <a:xfrm>
            <a:off x="3124079" y="6248160"/>
            <a:ext cx="2895839" cy="4575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algn="ctr" rtl="0" hangingPunct="0">
              <a:buNone/>
              <a:tabLst/>
              <a:defRPr lang="ru-RU" sz="1200" kern="1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45" name="Номер слайда 44"/>
          <p:cNvSpPr txBox="1">
            <a:spLocks noGrp="1"/>
          </p:cNvSpPr>
          <p:nvPr>
            <p:ph type="sldNum" sz="quarter" idx="4"/>
          </p:nvPr>
        </p:nvSpPr>
        <p:spPr>
          <a:xfrm>
            <a:off x="6552719" y="6243120"/>
            <a:ext cx="2133720" cy="4575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algn="r" rtl="0" hangingPunct="0">
              <a:buNone/>
              <a:tabLst/>
              <a:defRPr lang="ru-RU" sz="1200" kern="1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DB5D6E6-D308-4C32-87FD-46A28C0526AC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ru-RU" sz="4400" b="0" i="0" u="none" strike="noStrike" kern="1200" baseline="0">
          <a:ln>
            <a:noFill/>
          </a:ln>
          <a:solidFill>
            <a:srgbClr val="FFFFFF"/>
          </a:solidFill>
          <a:effectLst>
            <a:outerShdw dist="17961" dir="2700000">
              <a:scrgbClr r="0" g="0" b="0"/>
            </a:outerShdw>
          </a:effectLst>
          <a:latin typeface="Arial" pitchFamily="18"/>
          <a:ea typeface="Microsoft YaHei" pitchFamily="2"/>
          <a:cs typeface="Mangal" pitchFamily="2"/>
        </a:defRPr>
      </a:lvl1pPr>
    </p:titleStyle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wmf"/><Relationship Id="rId5" Type="http://schemas.openxmlformats.org/officeDocument/2006/relationships/image" Target="../media/image3.png"/><Relationship Id="rId10" Type="http://schemas.openxmlformats.org/officeDocument/2006/relationships/image" Target="../media/image8.wm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-360" y="29520"/>
            <a:ext cx="8210520" cy="131292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/>
            <a:r>
              <a:rPr lang="ru-RU" sz="4000" b="1" i="1" u="sng"/>
              <a:t/>
            </a:r>
            <a:br>
              <a:rPr lang="ru-RU" sz="4000" b="1" i="1" u="sng"/>
            </a:br>
            <a:endParaRPr lang="ru-RU" sz="4000" b="1" i="1" u="sng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380880" y="1447560"/>
            <a:ext cx="8229600" cy="6740640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296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2964"/>
              <a:buBlip>
                <a:blip r:embed="rId3"/>
              </a:buBlip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SzPts val="2223"/>
              <a:buBlip>
                <a:blip r:embed="rId4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9pPr>
          </a:lstStyle>
          <a:p>
            <a:pPr lvl="0" algn="ctr">
              <a:spcBef>
                <a:spcPts val="998"/>
              </a:spcBef>
              <a:buNone/>
            </a:pPr>
            <a:endParaRPr lang="ru-RU" sz="4000" b="1" i="1">
              <a:latin typeface="" pitchFamily="16"/>
            </a:endParaRPr>
          </a:p>
          <a:p>
            <a:pPr lvl="0" algn="ctr">
              <a:spcBef>
                <a:spcPts val="998"/>
              </a:spcBef>
              <a:buNone/>
            </a:pPr>
            <a:r>
              <a:rPr lang="ru-RU" sz="4000" b="1" i="1">
                <a:latin typeface="" pitchFamily="16"/>
              </a:rPr>
              <a:t> Формирование толерантности у</a:t>
            </a:r>
          </a:p>
          <a:p>
            <a:pPr lvl="0" algn="ctr">
              <a:spcBef>
                <a:spcPts val="998"/>
              </a:spcBef>
              <a:buNone/>
            </a:pPr>
            <a:r>
              <a:rPr lang="ru-RU" sz="4000" b="1" i="1">
                <a:latin typeface="" pitchFamily="16"/>
              </a:rPr>
              <a:t> современных школьников</a:t>
            </a:r>
          </a:p>
          <a:p>
            <a:pPr lvl="0" algn="ctr">
              <a:spcBef>
                <a:spcPts val="998"/>
              </a:spcBef>
              <a:buNone/>
            </a:pPr>
            <a:endParaRPr lang="ru-RU" sz="4000" b="1" i="1">
              <a:latin typeface="" pitchFamily="16"/>
            </a:endParaRPr>
          </a:p>
          <a:p>
            <a:pPr lvl="0" algn="r">
              <a:spcBef>
                <a:spcPts val="448"/>
              </a:spcBef>
              <a:buNone/>
            </a:pPr>
            <a:endParaRPr lang="ru-RU" sz="1800" b="1" i="1">
              <a:latin typeface="" pitchFamily="16"/>
            </a:endParaRPr>
          </a:p>
          <a:p>
            <a:pPr lvl="0" algn="r">
              <a:spcBef>
                <a:spcPts val="349"/>
              </a:spcBef>
              <a:buNone/>
            </a:pPr>
            <a:r>
              <a:rPr lang="ru-RU" sz="1400" b="1" i="1">
                <a:latin typeface="" pitchFamily="16"/>
              </a:rPr>
              <a:t>  </a:t>
            </a:r>
          </a:p>
          <a:p>
            <a:pPr lvl="0" algn="r">
              <a:spcBef>
                <a:spcPts val="349"/>
              </a:spcBef>
              <a:buNone/>
            </a:pPr>
            <a:endParaRPr lang="ru-RU" sz="1400" b="1" i="1">
              <a:latin typeface="" pitchFamily="16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914400" y="1600200"/>
            <a:ext cx="6662880" cy="36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33520" y="228240"/>
            <a:ext cx="8229600" cy="114336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 sz="180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57200" y="151920"/>
            <a:ext cx="8229600" cy="5598000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296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2964"/>
              <a:buBlip>
                <a:blip r:embed="rId3"/>
              </a:buBlip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SzPts val="2223"/>
              <a:buBlip>
                <a:blip r:embed="rId4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9pPr>
          </a:lstStyle>
          <a:p>
            <a:pPr lvl="0">
              <a:spcBef>
                <a:spcPts val="298"/>
              </a:spcBef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ru-RU" sz="1200">
                <a:latin typeface="" pitchFamily="16"/>
              </a:rPr>
              <a:t>	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762120" y="457200"/>
            <a:ext cx="7238880" cy="5277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i="0" u="none" strike="noStrike" baseline="0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В английской культуре толерантность – готовность и способность без протеста воспринимать личность 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/>
            </a:r>
            <a:br>
              <a: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</a:br>
            <a:r>
              <a: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	Во французском языке толерантность – уважение свободы другого, его образа мысли, поведения, политических и религиозных взглядов;</a:t>
            </a:r>
            <a:br>
              <a: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</a:br>
            <a:r>
              <a: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/>
            </a:r>
            <a:br>
              <a: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</a:br>
            <a:r>
              <a: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	В китайской культуре быть толерантным – позволять, допускать, проявлять великодушие в отношении других;</a:t>
            </a:r>
            <a:br>
              <a: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</a:br>
            <a:r>
              <a: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/>
            </a:r>
            <a:br>
              <a: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</a:br>
            <a:r>
              <a: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 	В арабском языке - толерантность – прощение, снисхождение, мягкость, снисходительность, сострадание, благосклонность, терпение, расположенность к другим;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	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	В персидском языке – терпение, выносливость, готовность к примирению.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-360" y="609120"/>
            <a:ext cx="5638680" cy="838799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228600" y="914039"/>
            <a:ext cx="8229600" cy="5267520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296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2964"/>
              <a:buBlip>
                <a:blip r:embed="rId3"/>
              </a:buBlip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SzPts val="2223"/>
              <a:buBlip>
                <a:blip r:embed="rId4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9pPr>
          </a:lstStyle>
          <a:p>
            <a:pPr lvl="1">
              <a:buNone/>
            </a:pPr>
            <a:r>
              <a:rPr lang="ru-RU" sz="4400" u="sng">
                <a:latin typeface="" pitchFamily="16"/>
              </a:rPr>
              <a:t>Толерантность</a:t>
            </a:r>
            <a:r>
              <a:rPr lang="ru-RU" sz="4400">
                <a:latin typeface="" pitchFamily="16"/>
              </a:rPr>
              <a:t>  -</a:t>
            </a:r>
          </a:p>
          <a:p>
            <a:pPr lvl="0">
              <a:spcBef>
                <a:spcPts val="899"/>
              </a:spcBef>
              <a:buNone/>
            </a:pPr>
            <a:r>
              <a:rPr lang="ru-RU" sz="3600">
                <a:latin typeface="" pitchFamily="16"/>
              </a:rPr>
              <a:t>  уважение и признания равенства, отказ от доминирования и насилия, признание многообразия человеческой культуры, норм, верований и отказ от сведения этого разнообразия к преобладанию какой – то одной точки зрения.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-294840"/>
            <a:ext cx="8229600" cy="2288519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 sz="3600" b="1">
                <a:solidFill>
                  <a:srgbClr val="FF3300"/>
                </a:solidFill>
              </a:rPr>
              <a:t/>
            </a:r>
            <a:br>
              <a:rPr lang="ru-RU" sz="3600" b="1">
                <a:solidFill>
                  <a:srgbClr val="FF3300"/>
                </a:solidFill>
              </a:rPr>
            </a:br>
            <a:r>
              <a:rPr lang="ru-RU" sz="3600" b="1">
                <a:solidFill>
                  <a:srgbClr val="FF3300"/>
                </a:solidFill>
              </a:rPr>
              <a:t> </a:t>
            </a:r>
            <a:r>
              <a:rPr lang="ru-RU" sz="3600" b="1"/>
              <a:t>Границы</a:t>
            </a:r>
            <a:br>
              <a:rPr lang="ru-RU" sz="3600" b="1"/>
            </a:br>
            <a:r>
              <a:rPr lang="ru-RU" sz="3600" b="1"/>
              <a:t>толерантности </a:t>
            </a:r>
            <a:br>
              <a:rPr lang="ru-RU" sz="3600" b="1"/>
            </a:br>
            <a:endParaRPr lang="ru-RU" sz="3600" b="1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57200" y="1599840"/>
            <a:ext cx="4038479" cy="4530960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296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2964"/>
              <a:buBlip>
                <a:blip r:embed="rId3"/>
              </a:buBlip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SzPts val="2223"/>
              <a:buBlip>
                <a:blip r:embed="rId4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9pPr>
          </a:lstStyle>
          <a:p>
            <a:pPr lvl="0">
              <a:spcBef>
                <a:spcPts val="697"/>
              </a:spcBef>
              <a:buNone/>
            </a:pPr>
            <a:endParaRPr lang="ru-RU" sz="2800">
              <a:latin typeface="" pitchFamily="16"/>
            </a:endParaRPr>
          </a:p>
          <a:p>
            <a:pPr lvl="0">
              <a:spcBef>
                <a:spcPts val="697"/>
              </a:spcBef>
              <a:buNone/>
            </a:pPr>
            <a:endParaRPr lang="ru-RU" sz="2800">
              <a:latin typeface="" pitchFamily="16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52280" y="152280"/>
            <a:ext cx="2133720" cy="20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152280" y="4267080"/>
            <a:ext cx="3810240" cy="249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477119" y="228600"/>
            <a:ext cx="2666880" cy="206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6172200" y="3733920"/>
            <a:ext cx="2781360" cy="278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6629400" y="2438280"/>
            <a:ext cx="2212920" cy="98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"/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380880" y="2362320"/>
            <a:ext cx="2495520" cy="12063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олилиния 9"/>
          <p:cNvSpPr/>
          <p:nvPr/>
        </p:nvSpPr>
        <p:spPr>
          <a:xfrm>
            <a:off x="3352680" y="2514600"/>
            <a:ext cx="2819520" cy="1219320"/>
          </a:xfrm>
          <a:custGeom>
            <a:avLst>
              <a:gd name="f0" fmla="val 43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10"/>
              <a:gd name="f16" fmla="*/ f9 f7 1"/>
              <a:gd name="f17" fmla="*/ f10 f8 1"/>
              <a:gd name="f18" fmla="*/ f9 f15 1"/>
              <a:gd name="f19" fmla="*/ f14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3" y="f12"/>
                </a:lnTo>
                <a:lnTo>
                  <a:pt x="f13" y="f4"/>
                </a:lnTo>
                <a:lnTo>
                  <a:pt x="f5" y="f6"/>
                </a:lnTo>
                <a:lnTo>
                  <a:pt x="f13" y="f5"/>
                </a:lnTo>
                <a:lnTo>
                  <a:pt x="f13" y="f14"/>
                </a:lnTo>
                <a:lnTo>
                  <a:pt x="f11" y="f14"/>
                </a:lnTo>
                <a:lnTo>
                  <a:pt x="f11" y="f5"/>
                </a:lnTo>
                <a:close/>
              </a:path>
            </a:pathLst>
          </a:custGeom>
          <a:solidFill>
            <a:srgbClr val="3366FF"/>
          </a:solidFill>
          <a:ln w="9360">
            <a:solidFill>
              <a:srgbClr val="FFFF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162360"/>
            <a:ext cx="8229600" cy="1373759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 sz="2800" b="1" i="1"/>
              <a:t>Качества толерантной/интолерантной личности</a:t>
            </a:r>
            <a:br>
              <a:rPr lang="ru-RU" sz="2800" b="1" i="1"/>
            </a:br>
            <a:endParaRPr lang="ru-RU" sz="2800" b="1" i="1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09480" y="2327040"/>
            <a:ext cx="5639040" cy="4530960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296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2964"/>
              <a:buBlip>
                <a:blip r:embed="rId3"/>
              </a:buBlip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SzPts val="2223"/>
              <a:buBlip>
                <a:blip r:embed="rId4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9pPr>
          </a:lstStyle>
          <a:p>
            <a:pPr marL="0" lvl="0" indent="0"/>
            <a:r>
              <a:rPr lang="ru-RU">
                <a:latin typeface="" pitchFamily="16"/>
              </a:rPr>
              <a:t>Терпимый</a:t>
            </a:r>
          </a:p>
          <a:p>
            <a:pPr marL="0" lvl="0" indent="0"/>
            <a:r>
              <a:rPr lang="ru-RU">
                <a:latin typeface="" pitchFamily="16"/>
              </a:rPr>
              <a:t>Понимающий</a:t>
            </a:r>
          </a:p>
          <a:p>
            <a:pPr marL="0" lvl="0" indent="0"/>
            <a:r>
              <a:rPr lang="ru-RU">
                <a:latin typeface="" pitchFamily="16"/>
              </a:rPr>
              <a:t>Сочувствующий</a:t>
            </a:r>
          </a:p>
          <a:p>
            <a:pPr marL="0" lvl="0" indent="0"/>
            <a:r>
              <a:rPr lang="ru-RU">
                <a:latin typeface="" pitchFamily="16"/>
              </a:rPr>
              <a:t>Бесконфликтный</a:t>
            </a:r>
          </a:p>
          <a:p>
            <a:pPr marL="0" lvl="0" indent="0"/>
            <a:r>
              <a:rPr lang="ru-RU">
                <a:latin typeface="" pitchFamily="16"/>
              </a:rPr>
              <a:t>Выдержанный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6019919" y="2209680"/>
            <a:ext cx="3124079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Нетерпимый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6019919" y="2895479"/>
            <a:ext cx="297180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Осуждающий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6019919" y="3505319"/>
            <a:ext cx="3124079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Упрекающий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6019919" y="4038479"/>
            <a:ext cx="297180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Конфликтный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5943600" y="4648320"/>
            <a:ext cx="264672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Агрессивный</a:t>
            </a:r>
          </a:p>
        </p:txBody>
      </p:sp>
      <p:pic>
        <p:nvPicPr>
          <p:cNvPr id="9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267080" y="1828800"/>
            <a:ext cx="846359" cy="372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105520" y="3429000"/>
            <a:ext cx="1009439" cy="52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77560"/>
            <a:ext cx="8229600" cy="114336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 sz="3200" b="1"/>
              <a:t>Виды толерантности/интолерантности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2280" y="1600200"/>
            <a:ext cx="2514600" cy="16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52280" y="3657600"/>
            <a:ext cx="2016360" cy="13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276720" y="3276720"/>
            <a:ext cx="2447640" cy="129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828800" y="5334120"/>
            <a:ext cx="1557359" cy="140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495680" y="4842000"/>
            <a:ext cx="1209960" cy="20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4038479" y="1295280"/>
            <a:ext cx="1744919" cy="1736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олилиния 8"/>
          <p:cNvSpPr/>
          <p:nvPr/>
        </p:nvSpPr>
        <p:spPr>
          <a:xfrm>
            <a:off x="6022440" y="1676519"/>
            <a:ext cx="229464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Межнациональная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6095880" y="2209680"/>
            <a:ext cx="205740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Расовая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6251040" y="2666880"/>
            <a:ext cx="163296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Религиозная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6402240" y="3200400"/>
            <a:ext cx="1386359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Гендерная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6252120" y="3809880"/>
            <a:ext cx="1500479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Возрастная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6328799" y="4343400"/>
            <a:ext cx="220752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Образовательная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6330599" y="4876920"/>
            <a:ext cx="2033999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Географическая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6252120" y="5410079"/>
            <a:ext cx="219096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Физиологическая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6482520" y="5943600"/>
            <a:ext cx="177948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Политическая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77560"/>
            <a:ext cx="8229600" cy="114336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Вывод: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296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2964"/>
              <a:buBlip>
                <a:blip r:embed="rId3"/>
              </a:buBlip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SzPts val="2223"/>
              <a:buBlip>
                <a:blip r:embed="rId4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850"/>
              <a:buBlip>
                <a:blip r:embed="rId5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2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buNone/>
            </a:pPr>
            <a:r>
              <a:rPr lang="ru-RU">
                <a:latin typeface="" pitchFamily="16"/>
              </a:rPr>
              <a:t>Проблема формирования толерантности у современных школьников сегодня очень актуальна, поскольку только толерантный человек, имеющий позитивный настрой к другим людям и окружающему миру способен создавать, творить, преумножать, укреплять, а не разрушать.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головок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108</Words>
  <Application>Microsoft Office PowerPoint</Application>
  <PresentationFormat>Экран (4:3)</PresentationFormat>
  <Paragraphs>39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Обычный</vt:lpstr>
      <vt:lpstr>Заголовок1</vt:lpstr>
      <vt:lpstr> </vt:lpstr>
      <vt:lpstr> </vt:lpstr>
      <vt:lpstr>Презентация PowerPoint</vt:lpstr>
      <vt:lpstr>  Границы толерантности  </vt:lpstr>
      <vt:lpstr>Качества толерантной/интолерантной личности </vt:lpstr>
      <vt:lpstr>Виды толерантности/интолерантности</vt:lpstr>
      <vt:lpstr>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Admin</cp:lastModifiedBy>
  <cp:revision>49</cp:revision>
  <dcterms:modified xsi:type="dcterms:W3CDTF">2021-03-01T07:11:23Z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</Properties>
</file>